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0" r:id="rId6"/>
    <p:sldMasterId id="2147483667" r:id="rId7"/>
    <p:sldMasterId id="2147483680" r:id="rId8"/>
    <p:sldMasterId id="2147483691" r:id="rId9"/>
    <p:sldMasterId id="2147483713" r:id="rId10"/>
    <p:sldMasterId id="2147483735" r:id="rId11"/>
    <p:sldMasterId id="2147483760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</p:sldIdLst>
  <p:sldSz cy="5143500" cx="9144000"/>
  <p:notesSz cx="6858000" cy="9144000"/>
  <p:embeddedFontLst>
    <p:embeddedFont>
      <p:font typeface="Cabin"/>
      <p:regular r:id="rId36"/>
      <p:bold r:id="rId37"/>
      <p:italic r:id="rId38"/>
      <p:boldItalic r:id="rId39"/>
    </p:embeddedFont>
    <p:embeddedFont>
      <p:font typeface="Open Sans SemiBold"/>
      <p:regular r:id="rId40"/>
      <p:bold r:id="rId41"/>
      <p:italic r:id="rId42"/>
      <p:boldItalic r:id="rId43"/>
    </p:embeddedFont>
    <p:embeddedFont>
      <p:font typeface="Open Sans Light"/>
      <p:regular r:id="rId44"/>
      <p:bold r:id="rId45"/>
      <p:italic r:id="rId46"/>
      <p:boldItalic r:id="rId47"/>
    </p:embeddedFont>
    <p:embeddedFont>
      <p:font typeface="Open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2" roundtripDataSignature="AMtx7mh/2yuzd/dTFfEYWYDq+cbscwvk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ED38B7-5552-4543-B6DA-55556D72161F}">
  <a:tblStyle styleId="{B0ED38B7-5552-4543-B6DA-55556D72161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E7E9"/>
          </a:solidFill>
        </a:fill>
      </a:tcStyle>
    </a:wholeTbl>
    <a:band1H>
      <a:tcTxStyle b="off" i="off"/>
      <a:tcStyle>
        <a:fill>
          <a:solidFill>
            <a:srgbClr val="DFCBD0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FCBD0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SemiBold-regular.fntdata"/><Relationship Id="rId42" Type="http://schemas.openxmlformats.org/officeDocument/2006/relationships/font" Target="fonts/OpenSansSemiBold-italic.fntdata"/><Relationship Id="rId41" Type="http://schemas.openxmlformats.org/officeDocument/2006/relationships/font" Target="fonts/OpenSansSemiBold-bold.fntdata"/><Relationship Id="rId44" Type="http://schemas.openxmlformats.org/officeDocument/2006/relationships/font" Target="fonts/OpenSansLight-regular.fntdata"/><Relationship Id="rId43" Type="http://schemas.openxmlformats.org/officeDocument/2006/relationships/font" Target="fonts/OpenSansSemiBold-boldItalic.fntdata"/><Relationship Id="rId46" Type="http://schemas.openxmlformats.org/officeDocument/2006/relationships/font" Target="fonts/OpenSansLight-italic.fntdata"/><Relationship Id="rId45" Type="http://schemas.openxmlformats.org/officeDocument/2006/relationships/font" Target="fonts/OpenSansLight-bold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OpenSans-regular.fntdata"/><Relationship Id="rId47" Type="http://schemas.openxmlformats.org/officeDocument/2006/relationships/font" Target="fonts/OpenSansLight-boldItalic.fntdata"/><Relationship Id="rId49" Type="http://schemas.openxmlformats.org/officeDocument/2006/relationships/font" Target="fonts/OpenSans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3" Type="http://schemas.openxmlformats.org/officeDocument/2006/relationships/slide" Target="slides/slide20.xml"/><Relationship Id="rId32" Type="http://schemas.openxmlformats.org/officeDocument/2006/relationships/slide" Target="slides/slide19.xml"/><Relationship Id="rId35" Type="http://schemas.openxmlformats.org/officeDocument/2006/relationships/slide" Target="slides/slide22.xml"/><Relationship Id="rId34" Type="http://schemas.openxmlformats.org/officeDocument/2006/relationships/slide" Target="slides/slide21.xml"/><Relationship Id="rId37" Type="http://schemas.openxmlformats.org/officeDocument/2006/relationships/font" Target="fonts/Cabin-bold.fntdata"/><Relationship Id="rId36" Type="http://schemas.openxmlformats.org/officeDocument/2006/relationships/font" Target="fonts/Cabin-regular.fntdata"/><Relationship Id="rId39" Type="http://schemas.openxmlformats.org/officeDocument/2006/relationships/font" Target="fonts/Cabin-boldItalic.fntdata"/><Relationship Id="rId38" Type="http://schemas.openxmlformats.org/officeDocument/2006/relationships/font" Target="fonts/Cabin-italic.fntdata"/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9" Type="http://schemas.openxmlformats.org/officeDocument/2006/relationships/slide" Target="slides/slide16.xml"/><Relationship Id="rId51" Type="http://schemas.openxmlformats.org/officeDocument/2006/relationships/font" Target="fonts/OpenSans-boldItalic.fntdata"/><Relationship Id="rId50" Type="http://schemas.openxmlformats.org/officeDocument/2006/relationships/font" Target="fonts/OpenSans-italic.fntdata"/><Relationship Id="rId52" Type="http://customschemas.google.com/relationships/presentationmetadata" Target="metadata"/><Relationship Id="rId11" Type="http://schemas.openxmlformats.org/officeDocument/2006/relationships/slideMaster" Target="slideMasters/slideMaster7.xml"/><Relationship Id="rId10" Type="http://schemas.openxmlformats.org/officeDocument/2006/relationships/slideMaster" Target="slideMasters/slideMaster6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8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4" name="Google Shape;104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15b1a446f51_0_4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3" name="Google Shape;1353;g15b1a446f51_0_4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4" name="Google Shape;1354;g15b1a446f51_0_4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5b1a446f51_0_4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g15b1a446f51_0_4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5" name="Google Shape;143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5" name="Google Shape;1445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5" name="Google Shape;145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5" name="Google Shape;1465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9" name="Google Shape;1479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3" name="Google Shape;1493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7" name="Google Shape;1507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Google Shape;1508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167ab220c9a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3" name="Google Shape;1523;g167ab220c9a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5" name="Google Shape;1055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6" name="Google Shape;1056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1" name="Google Shape;1531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7" name="Google Shape;1547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b1ffae349f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gb1ffae349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6" name="Google Shape;1066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142b5bfe59b_0_2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g142b5bfe59b_0_2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0" name="Google Shape;1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10c87654819_0_4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6" name="Google Shape;1136;g10c87654819_0_4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7" name="Google Shape;1137;g10c87654819_0_4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eb65cef71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Annex Cloud ranked highest in 15 categories in the Forrester Wave and was also the most improved vendor from two-years prior.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5" name="Google Shape;1285;geb65cef71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4" name="Google Shape;13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15b1a446f51_0_3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1" name="Google Shape;1331;g15b1a446f51_0_3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png"/><Relationship Id="rId3" Type="http://schemas.openxmlformats.org/officeDocument/2006/relationships/image" Target="../media/image4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jpg"/><Relationship Id="rId3" Type="http://schemas.openxmlformats.org/officeDocument/2006/relationships/image" Target="../media/image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jpg"/><Relationship Id="rId3" Type="http://schemas.openxmlformats.org/officeDocument/2006/relationships/image" Target="../media/image4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4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3.png"/><Relationship Id="rId3" Type="http://schemas.openxmlformats.org/officeDocument/2006/relationships/image" Target="../media/image4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jpg"/><Relationship Id="rId3" Type="http://schemas.openxmlformats.org/officeDocument/2006/relationships/image" Target="../media/image4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urg Left Rule w/ Square Box">
  <p:cSld name="2_Burg Left Rule w/ Square Box"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15b1a446f51_0_675"/>
          <p:cNvSpPr/>
          <p:nvPr>
            <p:ph idx="2" type="pic"/>
          </p:nvPr>
        </p:nvSpPr>
        <p:spPr>
          <a:xfrm>
            <a:off x="4678252" y="1"/>
            <a:ext cx="4465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3" name="Google Shape;903;g15b1a446f51_0_675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nnex_Cloud_Logo_Standard.png" id="904" name="Google Shape;904;g15b1a446f51_0_6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g15b1a446f51_0_675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6" name="Google Shape;906;g15b1a446f51_0_675"/>
          <p:cNvSpPr txBox="1"/>
          <p:nvPr>
            <p:ph idx="1" type="body"/>
          </p:nvPr>
        </p:nvSpPr>
        <p:spPr>
          <a:xfrm>
            <a:off x="257175" y="782241"/>
            <a:ext cx="41118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7" name="Google Shape;907;g15b1a446f51_0_675"/>
          <p:cNvSpPr/>
          <p:nvPr/>
        </p:nvSpPr>
        <p:spPr>
          <a:xfrm>
            <a:off x="4511755" y="0"/>
            <a:ext cx="166500" cy="5143500"/>
          </a:xfrm>
          <a:prstGeom prst="rect">
            <a:avLst/>
          </a:prstGeom>
          <a:gradFill>
            <a:gsLst>
              <a:gs pos="0">
                <a:srgbClr val="A21E56"/>
              </a:gs>
              <a:gs pos="31000">
                <a:srgbClr val="E91C68"/>
              </a:gs>
              <a:gs pos="63000">
                <a:srgbClr val="F1565C"/>
              </a:gs>
              <a:gs pos="100000">
                <a:srgbClr val="F69064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8" name="Google Shape;908;g15b1a446f51_0_675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9" name="Google Shape;909;g15b1a446f51_0_675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urg Left Rule w/ smaller Box">
  <p:cSld name="3_Burg Left Rule w/ smaller Box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15b1a446f51_0_684"/>
          <p:cNvSpPr/>
          <p:nvPr/>
        </p:nvSpPr>
        <p:spPr>
          <a:xfrm>
            <a:off x="6418916" y="0"/>
            <a:ext cx="2724900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sx="101000" rotWithShape="0" algn="tr" dir="12240000" dist="12700" sy="101000">
              <a:schemeClr val="dk1">
                <a:alpha val="4431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2" name="Google Shape;912;g15b1a446f51_0_684"/>
          <p:cNvSpPr/>
          <p:nvPr>
            <p:ph idx="2" type="pic"/>
          </p:nvPr>
        </p:nvSpPr>
        <p:spPr>
          <a:xfrm>
            <a:off x="6561437" y="17232"/>
            <a:ext cx="2582400" cy="51261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nnex_Cloud_Logo_Standard.png" id="913" name="Google Shape;913;g15b1a446f51_0_6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g15b1a446f51_0_684"/>
          <p:cNvSpPr txBox="1"/>
          <p:nvPr>
            <p:ph idx="12" type="sldNum"/>
          </p:nvPr>
        </p:nvSpPr>
        <p:spPr>
          <a:xfrm>
            <a:off x="8577277" y="4825209"/>
            <a:ext cx="309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5" name="Google Shape;915;g15b1a446f51_0_684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6" name="Google Shape;916;g15b1a446f51_0_684"/>
          <p:cNvSpPr txBox="1"/>
          <p:nvPr>
            <p:ph idx="1" type="body"/>
          </p:nvPr>
        </p:nvSpPr>
        <p:spPr>
          <a:xfrm>
            <a:off x="257176" y="782241"/>
            <a:ext cx="5772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7" name="Google Shape;917;g15b1a446f51_0_684"/>
          <p:cNvSpPr/>
          <p:nvPr/>
        </p:nvSpPr>
        <p:spPr>
          <a:xfrm>
            <a:off x="6418916" y="0"/>
            <a:ext cx="142500" cy="5143500"/>
          </a:xfrm>
          <a:prstGeom prst="rect">
            <a:avLst/>
          </a:prstGeom>
          <a:gradFill>
            <a:gsLst>
              <a:gs pos="0">
                <a:srgbClr val="A21E56"/>
              </a:gs>
              <a:gs pos="31000">
                <a:srgbClr val="E91C68"/>
              </a:gs>
              <a:gs pos="63000">
                <a:srgbClr val="F1565C"/>
              </a:gs>
              <a:gs pos="100000">
                <a:srgbClr val="F69064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8" name="Google Shape;918;g15b1a446f51_0_684"/>
          <p:cNvSpPr txBox="1"/>
          <p:nvPr>
            <p:ph idx="3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9" name="Google Shape;919;g15b1a446f51_0_684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0" name="Google Shape;920;g15b1a446f51_0_684"/>
          <p:cNvSpPr txBox="1"/>
          <p:nvPr>
            <p:ph idx="4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Rule w/ Slash">
  <p:cSld name="Left Rule w/ Slash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nex_Cloud_Logo_Standard.png" id="922" name="Google Shape;922;g15b1a446f51_0_6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g15b1a446f51_0_695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4" name="Google Shape;924;g15b1a446f51_0_695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925" name="Google Shape;925;g15b1a446f51_0_695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5733446" y="0"/>
            <a:ext cx="32254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g15b1a446f51_0_695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7" name="Google Shape;927;g15b1a446f51_0_695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8" name="Google Shape;928;g15b1a446f51_0_695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9" name="Google Shape;929;g15b1a446f51_0_695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rg Left Rule w/ Angle Box">
  <p:cSld name="Burg Left Rule w/ Angle Box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" id="931" name="Google Shape;931;g15b1a446f51_0_7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1721" y="0"/>
            <a:ext cx="456241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nex_Cloud_Logo_Standard.png" id="932" name="Google Shape;932;g15b1a446f51_0_7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g15b1a446f51_0_704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4" name="Google Shape;934;g15b1a446f51_0_704"/>
          <p:cNvSpPr txBox="1"/>
          <p:nvPr>
            <p:ph idx="1" type="body"/>
          </p:nvPr>
        </p:nvSpPr>
        <p:spPr>
          <a:xfrm>
            <a:off x="257176" y="782241"/>
            <a:ext cx="56616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5" name="Google Shape;935;g15b1a446f51_0_704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6" name="Google Shape;936;g15b1a446f51_0_704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7" name="Google Shape;937;g15b1a446f51_0_704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8" name="Google Shape;938;g15b1a446f51_0_704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Box">
  <p:cSld name="6 Box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g15b1a446f51_0_713"/>
          <p:cNvGrpSpPr/>
          <p:nvPr/>
        </p:nvGrpSpPr>
        <p:grpSpPr>
          <a:xfrm>
            <a:off x="723233" y="1258042"/>
            <a:ext cx="7703346" cy="3134055"/>
            <a:chOff x="964311" y="1546855"/>
            <a:chExt cx="10271128" cy="4178740"/>
          </a:xfrm>
        </p:grpSpPr>
        <p:sp>
          <p:nvSpPr>
            <p:cNvPr id="941" name="Google Shape;941;g15b1a446f51_0_713"/>
            <p:cNvSpPr/>
            <p:nvPr/>
          </p:nvSpPr>
          <p:spPr>
            <a:xfrm>
              <a:off x="1028303" y="1546855"/>
              <a:ext cx="2941800" cy="193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g15b1a446f51_0_713"/>
            <p:cNvSpPr/>
            <p:nvPr/>
          </p:nvSpPr>
          <p:spPr>
            <a:xfrm>
              <a:off x="4637886" y="1546855"/>
              <a:ext cx="2941800" cy="1939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g15b1a446f51_0_713"/>
            <p:cNvSpPr/>
            <p:nvPr/>
          </p:nvSpPr>
          <p:spPr>
            <a:xfrm>
              <a:off x="8247469" y="1546855"/>
              <a:ext cx="2941800" cy="193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15b1a446f51_0_713"/>
            <p:cNvSpPr/>
            <p:nvPr/>
          </p:nvSpPr>
          <p:spPr>
            <a:xfrm>
              <a:off x="1028303" y="3786094"/>
              <a:ext cx="2941800" cy="1939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15b1a446f51_0_713"/>
            <p:cNvSpPr/>
            <p:nvPr/>
          </p:nvSpPr>
          <p:spPr>
            <a:xfrm>
              <a:off x="4637886" y="3786095"/>
              <a:ext cx="2941800" cy="193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g15b1a446f51_0_713"/>
            <p:cNvSpPr/>
            <p:nvPr/>
          </p:nvSpPr>
          <p:spPr>
            <a:xfrm>
              <a:off x="8247469" y="3786095"/>
              <a:ext cx="2941800" cy="1939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g15b1a446f51_0_713"/>
            <p:cNvSpPr/>
            <p:nvPr/>
          </p:nvSpPr>
          <p:spPr>
            <a:xfrm>
              <a:off x="1028303" y="1546855"/>
              <a:ext cx="2941800" cy="55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g15b1a446f51_0_713"/>
            <p:cNvSpPr/>
            <p:nvPr/>
          </p:nvSpPr>
          <p:spPr>
            <a:xfrm>
              <a:off x="4637888" y="1546855"/>
              <a:ext cx="2941800" cy="55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g15b1a446f51_0_713"/>
            <p:cNvSpPr/>
            <p:nvPr/>
          </p:nvSpPr>
          <p:spPr>
            <a:xfrm>
              <a:off x="8247471" y="1546855"/>
              <a:ext cx="2941800" cy="55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g15b1a446f51_0_713"/>
            <p:cNvSpPr/>
            <p:nvPr/>
          </p:nvSpPr>
          <p:spPr>
            <a:xfrm>
              <a:off x="1028301" y="3786094"/>
              <a:ext cx="2941800" cy="55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g15b1a446f51_0_713"/>
            <p:cNvSpPr/>
            <p:nvPr/>
          </p:nvSpPr>
          <p:spPr>
            <a:xfrm>
              <a:off x="4637886" y="3786094"/>
              <a:ext cx="2941800" cy="55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g15b1a446f51_0_713"/>
            <p:cNvSpPr/>
            <p:nvPr/>
          </p:nvSpPr>
          <p:spPr>
            <a:xfrm>
              <a:off x="8247469" y="3786094"/>
              <a:ext cx="2941800" cy="55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3" name="Google Shape;953;g15b1a446f51_0_713"/>
            <p:cNvGrpSpPr/>
            <p:nvPr/>
          </p:nvGrpSpPr>
          <p:grpSpPr>
            <a:xfrm>
              <a:off x="964311" y="2075884"/>
              <a:ext cx="10271128" cy="45600"/>
              <a:chOff x="964311" y="2075884"/>
              <a:chExt cx="10271128" cy="45600"/>
            </a:xfrm>
          </p:grpSpPr>
          <p:sp>
            <p:nvSpPr>
              <p:cNvPr id="954" name="Google Shape;954;g15b1a446f51_0_713"/>
              <p:cNvSpPr/>
              <p:nvPr/>
            </p:nvSpPr>
            <p:spPr>
              <a:xfrm>
                <a:off x="964311" y="2075884"/>
                <a:ext cx="3017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g15b1a446f51_0_713"/>
              <p:cNvSpPr/>
              <p:nvPr/>
            </p:nvSpPr>
            <p:spPr>
              <a:xfrm>
                <a:off x="4591175" y="2075884"/>
                <a:ext cx="3017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g15b1a446f51_0_713"/>
              <p:cNvSpPr/>
              <p:nvPr/>
            </p:nvSpPr>
            <p:spPr>
              <a:xfrm>
                <a:off x="8218039" y="2075884"/>
                <a:ext cx="3017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7" name="Google Shape;957;g15b1a446f51_0_713"/>
            <p:cNvGrpSpPr/>
            <p:nvPr/>
          </p:nvGrpSpPr>
          <p:grpSpPr>
            <a:xfrm>
              <a:off x="964311" y="4327306"/>
              <a:ext cx="10271128" cy="45600"/>
              <a:chOff x="964311" y="2075884"/>
              <a:chExt cx="10271128" cy="45600"/>
            </a:xfrm>
          </p:grpSpPr>
          <p:sp>
            <p:nvSpPr>
              <p:cNvPr id="958" name="Google Shape;958;g15b1a446f51_0_713"/>
              <p:cNvSpPr/>
              <p:nvPr/>
            </p:nvSpPr>
            <p:spPr>
              <a:xfrm>
                <a:off x="964311" y="2075884"/>
                <a:ext cx="3017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g15b1a446f51_0_713"/>
              <p:cNvSpPr/>
              <p:nvPr/>
            </p:nvSpPr>
            <p:spPr>
              <a:xfrm>
                <a:off x="4591175" y="2075884"/>
                <a:ext cx="3017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g15b1a446f51_0_713"/>
              <p:cNvSpPr/>
              <p:nvPr/>
            </p:nvSpPr>
            <p:spPr>
              <a:xfrm>
                <a:off x="8218039" y="2075884"/>
                <a:ext cx="3017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61" name="Google Shape;961;g15b1a446f51_0_713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2" name="Google Shape;962;g15b1a446f51_0_713"/>
          <p:cNvSpPr txBox="1"/>
          <p:nvPr>
            <p:ph idx="1" type="body"/>
          </p:nvPr>
        </p:nvSpPr>
        <p:spPr>
          <a:xfrm>
            <a:off x="770713" y="1723951"/>
            <a:ext cx="2237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3" name="Google Shape;963;g15b1a446f51_0_713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nnex_Cloud_Logo_Standard.png" id="964" name="Google Shape;964;g15b1a446f51_0_7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g15b1a446f51_0_713"/>
          <p:cNvSpPr txBox="1"/>
          <p:nvPr>
            <p:ph idx="2" type="body"/>
          </p:nvPr>
        </p:nvSpPr>
        <p:spPr>
          <a:xfrm>
            <a:off x="715351" y="1289600"/>
            <a:ext cx="2310300" cy="35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6" name="Google Shape;966;g15b1a446f51_0_713"/>
          <p:cNvSpPr txBox="1"/>
          <p:nvPr>
            <p:ph idx="3" type="body"/>
          </p:nvPr>
        </p:nvSpPr>
        <p:spPr>
          <a:xfrm>
            <a:off x="257175" y="782241"/>
            <a:ext cx="86487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7" name="Google Shape;967;g15b1a446f51_0_713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8" name="Google Shape;968;g15b1a446f51_0_713"/>
          <p:cNvSpPr txBox="1"/>
          <p:nvPr>
            <p:ph idx="4" type="body"/>
          </p:nvPr>
        </p:nvSpPr>
        <p:spPr>
          <a:xfrm>
            <a:off x="3474499" y="1723951"/>
            <a:ext cx="2237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9" name="Google Shape;969;g15b1a446f51_0_713"/>
          <p:cNvSpPr txBox="1"/>
          <p:nvPr>
            <p:ph idx="5" type="body"/>
          </p:nvPr>
        </p:nvSpPr>
        <p:spPr>
          <a:xfrm>
            <a:off x="3419137" y="1289600"/>
            <a:ext cx="2310300" cy="35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0" name="Google Shape;970;g15b1a446f51_0_713"/>
          <p:cNvSpPr txBox="1"/>
          <p:nvPr>
            <p:ph idx="6" type="body"/>
          </p:nvPr>
        </p:nvSpPr>
        <p:spPr>
          <a:xfrm>
            <a:off x="6186168" y="1723951"/>
            <a:ext cx="2237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1" name="Google Shape;971;g15b1a446f51_0_713"/>
          <p:cNvSpPr txBox="1"/>
          <p:nvPr>
            <p:ph idx="7" type="body"/>
          </p:nvPr>
        </p:nvSpPr>
        <p:spPr>
          <a:xfrm>
            <a:off x="6130806" y="1289600"/>
            <a:ext cx="2310300" cy="35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2" name="Google Shape;972;g15b1a446f51_0_713"/>
          <p:cNvSpPr txBox="1"/>
          <p:nvPr>
            <p:ph idx="8" type="body"/>
          </p:nvPr>
        </p:nvSpPr>
        <p:spPr>
          <a:xfrm>
            <a:off x="770713" y="3395096"/>
            <a:ext cx="2237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3" name="Google Shape;973;g15b1a446f51_0_713"/>
          <p:cNvSpPr txBox="1"/>
          <p:nvPr>
            <p:ph idx="9" type="body"/>
          </p:nvPr>
        </p:nvSpPr>
        <p:spPr>
          <a:xfrm>
            <a:off x="715351" y="2960744"/>
            <a:ext cx="2310300" cy="35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4" name="Google Shape;974;g15b1a446f51_0_713"/>
          <p:cNvSpPr txBox="1"/>
          <p:nvPr>
            <p:ph idx="13" type="body"/>
          </p:nvPr>
        </p:nvSpPr>
        <p:spPr>
          <a:xfrm>
            <a:off x="3474499" y="3395096"/>
            <a:ext cx="2237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5" name="Google Shape;975;g15b1a446f51_0_713"/>
          <p:cNvSpPr txBox="1"/>
          <p:nvPr>
            <p:ph idx="14" type="body"/>
          </p:nvPr>
        </p:nvSpPr>
        <p:spPr>
          <a:xfrm>
            <a:off x="3419137" y="2960744"/>
            <a:ext cx="2310300" cy="35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6" name="Google Shape;976;g15b1a446f51_0_713"/>
          <p:cNvSpPr txBox="1"/>
          <p:nvPr>
            <p:ph idx="15" type="body"/>
          </p:nvPr>
        </p:nvSpPr>
        <p:spPr>
          <a:xfrm>
            <a:off x="6194051" y="3395096"/>
            <a:ext cx="2237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7" name="Google Shape;977;g15b1a446f51_0_713"/>
          <p:cNvSpPr txBox="1"/>
          <p:nvPr>
            <p:ph idx="16" type="body"/>
          </p:nvPr>
        </p:nvSpPr>
        <p:spPr>
          <a:xfrm>
            <a:off x="6138689" y="2960744"/>
            <a:ext cx="2310300" cy="35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8" name="Google Shape;978;g15b1a446f51_0_713"/>
          <p:cNvSpPr txBox="1"/>
          <p:nvPr>
            <p:ph idx="17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Full Footer">
  <p:cSld name="Left Full Footer"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nex_Cloud_Logo_Standard.png" id="980" name="Google Shape;980;g15b1a446f51_0_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g15b1a446f51_0_753"/>
          <p:cNvSpPr/>
          <p:nvPr/>
        </p:nvSpPr>
        <p:spPr>
          <a:xfrm>
            <a:off x="4581589" y="4958334"/>
            <a:ext cx="41148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2" name="Google Shape;982;g15b1a446f51_0_753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3" name="Google Shape;983;g15b1a446f51_0_753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4" name="Google Shape;984;g15b1a446f51_0_753"/>
          <p:cNvSpPr txBox="1"/>
          <p:nvPr>
            <p:ph idx="1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CO_3" showMasterSp="0">
  <p:cSld name="LargeCO_3"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167ab220c9a_0_79"/>
          <p:cNvSpPr/>
          <p:nvPr/>
        </p:nvSpPr>
        <p:spPr>
          <a:xfrm>
            <a:off x="-1" y="892240"/>
            <a:ext cx="9144000" cy="3359100"/>
          </a:xfrm>
          <a:prstGeom prst="rect">
            <a:avLst/>
          </a:prstGeom>
          <a:gradFill>
            <a:gsLst>
              <a:gs pos="0">
                <a:srgbClr val="9A0F4B"/>
              </a:gs>
              <a:gs pos="31000">
                <a:srgbClr val="C91462"/>
              </a:gs>
              <a:gs pos="63000">
                <a:srgbClr val="D63D5B"/>
              </a:gs>
              <a:gs pos="100000">
                <a:srgbClr val="F5A142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0" name="Google Shape;990;g167ab220c9a_0_79"/>
          <p:cNvSpPr txBox="1"/>
          <p:nvPr>
            <p:ph type="ctrTitle"/>
          </p:nvPr>
        </p:nvSpPr>
        <p:spPr>
          <a:xfrm>
            <a:off x="1143000" y="2109265"/>
            <a:ext cx="68580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 b="0" i="0" sz="4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nnex_Cloud_Logo_Standard.png" id="991" name="Google Shape;991;g167ab220c9a_0_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42" y="4789847"/>
            <a:ext cx="1109614" cy="28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167ab220c9a_0_83"/>
          <p:cNvSpPr/>
          <p:nvPr/>
        </p:nvSpPr>
        <p:spPr>
          <a:xfrm>
            <a:off x="4671204" y="0"/>
            <a:ext cx="4472700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sx="101000" rotWithShape="0" algn="tr" dir="12240000" dist="12700" sy="101000">
              <a:schemeClr val="dk1">
                <a:alpha val="4353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g167ab220c9a_0_83"/>
          <p:cNvSpPr txBox="1"/>
          <p:nvPr>
            <p:ph idx="1" type="body"/>
          </p:nvPr>
        </p:nvSpPr>
        <p:spPr>
          <a:xfrm>
            <a:off x="298220" y="1348352"/>
            <a:ext cx="4273800" cy="3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5" name="Google Shape;995;g167ab220c9a_0_83"/>
          <p:cNvSpPr/>
          <p:nvPr>
            <p:ph idx="2" type="pic"/>
          </p:nvPr>
        </p:nvSpPr>
        <p:spPr>
          <a:xfrm>
            <a:off x="5234770" y="897761"/>
            <a:ext cx="3345900" cy="3348000"/>
          </a:xfrm>
          <a:prstGeom prst="rect">
            <a:avLst/>
          </a:prstGeom>
          <a:noFill/>
          <a:ln>
            <a:noFill/>
          </a:ln>
        </p:spPr>
      </p:sp>
      <p:sp>
        <p:nvSpPr>
          <p:cNvPr id="996" name="Google Shape;996;g167ab220c9a_0_83"/>
          <p:cNvSpPr/>
          <p:nvPr/>
        </p:nvSpPr>
        <p:spPr>
          <a:xfrm>
            <a:off x="8507366" y="4826805"/>
            <a:ext cx="265200" cy="31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g167ab220c9a_0_83"/>
          <p:cNvSpPr txBox="1"/>
          <p:nvPr>
            <p:ph idx="12" type="sldNum"/>
          </p:nvPr>
        </p:nvSpPr>
        <p:spPr>
          <a:xfrm>
            <a:off x="8507366" y="4809117"/>
            <a:ext cx="26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8" name="Google Shape;998;g167ab220c9a_0_83"/>
          <p:cNvSpPr txBox="1"/>
          <p:nvPr>
            <p:ph type="title"/>
          </p:nvPr>
        </p:nvSpPr>
        <p:spPr>
          <a:xfrm>
            <a:off x="342900" y="273844"/>
            <a:ext cx="42291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Content_2">
  <p:cSld name="Title/Content_2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167ab220c9a_0_90"/>
          <p:cNvSpPr txBox="1"/>
          <p:nvPr>
            <p:ph idx="1" type="body"/>
          </p:nvPr>
        </p:nvSpPr>
        <p:spPr>
          <a:xfrm>
            <a:off x="298220" y="1348352"/>
            <a:ext cx="7954800" cy="29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g167ab220c9a_0_90"/>
          <p:cNvSpPr/>
          <p:nvPr/>
        </p:nvSpPr>
        <p:spPr>
          <a:xfrm>
            <a:off x="0" y="850239"/>
            <a:ext cx="9144000" cy="105000"/>
          </a:xfrm>
          <a:prstGeom prst="rect">
            <a:avLst/>
          </a:prstGeom>
          <a:gradFill>
            <a:gsLst>
              <a:gs pos="0">
                <a:srgbClr val="9A0F4B"/>
              </a:gs>
              <a:gs pos="31000">
                <a:srgbClr val="C91462"/>
              </a:gs>
              <a:gs pos="63000">
                <a:srgbClr val="D63D5B"/>
              </a:gs>
              <a:gs pos="100000">
                <a:srgbClr val="F5A142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g167ab220c9a_0_90"/>
          <p:cNvSpPr/>
          <p:nvPr/>
        </p:nvSpPr>
        <p:spPr>
          <a:xfrm>
            <a:off x="8507366" y="4826805"/>
            <a:ext cx="265200" cy="31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g167ab220c9a_0_90"/>
          <p:cNvSpPr txBox="1"/>
          <p:nvPr>
            <p:ph idx="12" type="sldNum"/>
          </p:nvPr>
        </p:nvSpPr>
        <p:spPr>
          <a:xfrm>
            <a:off x="8507366" y="4809117"/>
            <a:ext cx="26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4" name="Google Shape;1004;g167ab220c9a_0_90"/>
          <p:cNvSpPr txBox="1"/>
          <p:nvPr>
            <p:ph type="title"/>
          </p:nvPr>
        </p:nvSpPr>
        <p:spPr>
          <a:xfrm>
            <a:off x="342900" y="273844"/>
            <a:ext cx="84297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/Quote_1">
  <p:cSld name="Content/Quote_1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67ab220c9a_0_96"/>
          <p:cNvSpPr txBox="1"/>
          <p:nvPr>
            <p:ph type="title"/>
          </p:nvPr>
        </p:nvSpPr>
        <p:spPr>
          <a:xfrm>
            <a:off x="4870223" y="273844"/>
            <a:ext cx="39756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pen Sans"/>
              <a:buNone/>
              <a:defRPr b="0" i="0" sz="30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7" name="Google Shape;1007;g167ab220c9a_0_96"/>
          <p:cNvSpPr txBox="1"/>
          <p:nvPr>
            <p:ph idx="1" type="body"/>
          </p:nvPr>
        </p:nvSpPr>
        <p:spPr>
          <a:xfrm>
            <a:off x="4870223" y="1185863"/>
            <a:ext cx="3975600" cy="3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8" name="Google Shape;1008;g167ab220c9a_0_96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09" name="Google Shape;1009;g167ab220c9a_0_96"/>
          <p:cNvSpPr/>
          <p:nvPr/>
        </p:nvSpPr>
        <p:spPr>
          <a:xfrm>
            <a:off x="-576028" y="3758803"/>
            <a:ext cx="5493000" cy="789000"/>
          </a:xfrm>
          <a:prstGeom prst="parallelogram">
            <a:avLst>
              <a:gd fmla="val 48365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0" name="Google Shape;1010;g167ab220c9a_0_96"/>
          <p:cNvSpPr txBox="1"/>
          <p:nvPr>
            <p:ph idx="3" type="body"/>
          </p:nvPr>
        </p:nvSpPr>
        <p:spPr>
          <a:xfrm>
            <a:off x="298221" y="3915176"/>
            <a:ext cx="3695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g167ab220c9a_0_96"/>
          <p:cNvSpPr/>
          <p:nvPr/>
        </p:nvSpPr>
        <p:spPr>
          <a:xfrm>
            <a:off x="8507366" y="4826805"/>
            <a:ext cx="265200" cy="31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g167ab220c9a_0_96"/>
          <p:cNvSpPr txBox="1"/>
          <p:nvPr>
            <p:ph idx="12" type="sldNum"/>
          </p:nvPr>
        </p:nvSpPr>
        <p:spPr>
          <a:xfrm>
            <a:off x="8507366" y="4809117"/>
            <a:ext cx="26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6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8" name="Google Shape;48;p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/Quote_2">
  <p:cSld name="Content/Quote_2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67ab220c9a_0_104"/>
          <p:cNvSpPr/>
          <p:nvPr/>
        </p:nvSpPr>
        <p:spPr>
          <a:xfrm>
            <a:off x="-576028" y="3758803"/>
            <a:ext cx="5493000" cy="789000"/>
          </a:xfrm>
          <a:prstGeom prst="parallelogram">
            <a:avLst>
              <a:gd fmla="val 4836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5" name="Google Shape;1015;g167ab220c9a_0_104"/>
          <p:cNvSpPr txBox="1"/>
          <p:nvPr>
            <p:ph idx="1" type="body"/>
          </p:nvPr>
        </p:nvSpPr>
        <p:spPr>
          <a:xfrm>
            <a:off x="298221" y="1146572"/>
            <a:ext cx="3998100" cy="20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63D5B"/>
              </a:buClr>
              <a:buSzPts val="1600"/>
              <a:buFont typeface="Arial"/>
              <a:buChar char="•"/>
              <a:defRPr b="0" i="0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g167ab220c9a_0_104"/>
          <p:cNvSpPr/>
          <p:nvPr>
            <p:ph idx="2" type="pic"/>
          </p:nvPr>
        </p:nvSpPr>
        <p:spPr>
          <a:xfrm>
            <a:off x="5928102" y="0"/>
            <a:ext cx="3216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17" name="Google Shape;1017;g167ab220c9a_0_104"/>
          <p:cNvSpPr txBox="1"/>
          <p:nvPr>
            <p:ph idx="3" type="body"/>
          </p:nvPr>
        </p:nvSpPr>
        <p:spPr>
          <a:xfrm>
            <a:off x="298221" y="3915176"/>
            <a:ext cx="3695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g167ab220c9a_0_104"/>
          <p:cNvSpPr txBox="1"/>
          <p:nvPr>
            <p:ph type="title"/>
          </p:nvPr>
        </p:nvSpPr>
        <p:spPr>
          <a:xfrm>
            <a:off x="298221" y="273844"/>
            <a:ext cx="5181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pen Sans"/>
              <a:buNone/>
              <a:defRPr b="0" i="0" sz="30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167ab220c9a_0_110"/>
          <p:cNvSpPr/>
          <p:nvPr/>
        </p:nvSpPr>
        <p:spPr>
          <a:xfrm>
            <a:off x="0" y="0"/>
            <a:ext cx="3652800" cy="4748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" sx="101000" rotWithShape="0" algn="l" dist="38100" sy="101000">
              <a:srgbClr val="000000">
                <a:alpha val="4353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g167ab220c9a_0_110"/>
          <p:cNvSpPr txBox="1"/>
          <p:nvPr>
            <p:ph idx="1" type="body"/>
          </p:nvPr>
        </p:nvSpPr>
        <p:spPr>
          <a:xfrm>
            <a:off x="298220" y="996352"/>
            <a:ext cx="2910900" cy="3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g167ab220c9a_0_110"/>
          <p:cNvSpPr/>
          <p:nvPr/>
        </p:nvSpPr>
        <p:spPr>
          <a:xfrm>
            <a:off x="298220" y="219926"/>
            <a:ext cx="29109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Meet the Team!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67ab220c9a_0_114"/>
          <p:cNvSpPr txBox="1"/>
          <p:nvPr>
            <p:ph type="title"/>
          </p:nvPr>
        </p:nvSpPr>
        <p:spPr>
          <a:xfrm>
            <a:off x="298220" y="273844"/>
            <a:ext cx="83166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None/>
              <a:defRPr b="0" i="0" sz="30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5" name="Google Shape;1025;g167ab220c9a_0_114"/>
          <p:cNvSpPr/>
          <p:nvPr/>
        </p:nvSpPr>
        <p:spPr>
          <a:xfrm>
            <a:off x="0" y="1474118"/>
            <a:ext cx="9144000" cy="574800"/>
          </a:xfrm>
          <a:prstGeom prst="rightArrow">
            <a:avLst>
              <a:gd fmla="val 50000" name="adj1"/>
              <a:gd fmla="val 52094" name="adj2"/>
            </a:avLst>
          </a:prstGeom>
          <a:gradFill>
            <a:gsLst>
              <a:gs pos="0">
                <a:schemeClr val="accent1"/>
              </a:gs>
              <a:gs pos="31000">
                <a:schemeClr val="accent2"/>
              </a:gs>
              <a:gs pos="63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g167ab220c9a_0_114"/>
          <p:cNvSpPr txBox="1"/>
          <p:nvPr>
            <p:ph idx="1" type="body"/>
          </p:nvPr>
        </p:nvSpPr>
        <p:spPr>
          <a:xfrm>
            <a:off x="298220" y="1074068"/>
            <a:ext cx="135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g167ab220c9a_0_114"/>
          <p:cNvSpPr txBox="1"/>
          <p:nvPr>
            <p:ph idx="2" type="body"/>
          </p:nvPr>
        </p:nvSpPr>
        <p:spPr>
          <a:xfrm>
            <a:off x="298220" y="2048806"/>
            <a:ext cx="2045100" cy="26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8" name="Google Shape;1028;g167ab220c9a_0_114"/>
          <p:cNvSpPr txBox="1"/>
          <p:nvPr>
            <p:ph idx="3" type="body"/>
          </p:nvPr>
        </p:nvSpPr>
        <p:spPr>
          <a:xfrm>
            <a:off x="2465764" y="1074068"/>
            <a:ext cx="135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9" name="Google Shape;1029;g167ab220c9a_0_114"/>
          <p:cNvSpPr txBox="1"/>
          <p:nvPr>
            <p:ph idx="4" type="body"/>
          </p:nvPr>
        </p:nvSpPr>
        <p:spPr>
          <a:xfrm>
            <a:off x="2465764" y="2048806"/>
            <a:ext cx="2045100" cy="26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0" name="Google Shape;1030;g167ab220c9a_0_114"/>
          <p:cNvSpPr txBox="1"/>
          <p:nvPr>
            <p:ph idx="5" type="body"/>
          </p:nvPr>
        </p:nvSpPr>
        <p:spPr>
          <a:xfrm>
            <a:off x="4633307" y="1074068"/>
            <a:ext cx="135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1" name="Google Shape;1031;g167ab220c9a_0_114"/>
          <p:cNvSpPr txBox="1"/>
          <p:nvPr>
            <p:ph idx="6" type="body"/>
          </p:nvPr>
        </p:nvSpPr>
        <p:spPr>
          <a:xfrm>
            <a:off x="4633307" y="2048806"/>
            <a:ext cx="2045100" cy="26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2" name="Google Shape;1032;g167ab220c9a_0_114"/>
          <p:cNvSpPr txBox="1"/>
          <p:nvPr>
            <p:ph idx="7" type="body"/>
          </p:nvPr>
        </p:nvSpPr>
        <p:spPr>
          <a:xfrm>
            <a:off x="6800850" y="1074068"/>
            <a:ext cx="135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3" name="Google Shape;1033;g167ab220c9a_0_114"/>
          <p:cNvSpPr txBox="1"/>
          <p:nvPr>
            <p:ph idx="8" type="body"/>
          </p:nvPr>
        </p:nvSpPr>
        <p:spPr>
          <a:xfrm>
            <a:off x="6800850" y="2048806"/>
            <a:ext cx="2045100" cy="26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_1">
  <p:cSld name="Thank you_1"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167ab220c9a_0_125"/>
          <p:cNvSpPr/>
          <p:nvPr/>
        </p:nvSpPr>
        <p:spPr>
          <a:xfrm>
            <a:off x="-758851" y="1465873"/>
            <a:ext cx="6423000" cy="1791600"/>
          </a:xfrm>
          <a:prstGeom prst="parallelogram">
            <a:avLst>
              <a:gd fmla="val 4364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g167ab220c9a_0_125"/>
          <p:cNvSpPr/>
          <p:nvPr/>
        </p:nvSpPr>
        <p:spPr>
          <a:xfrm>
            <a:off x="4873649" y="661306"/>
            <a:ext cx="5095800" cy="1791600"/>
          </a:xfrm>
          <a:prstGeom prst="parallelogram">
            <a:avLst>
              <a:gd fmla="val 43068" name="adj"/>
            </a:avLst>
          </a:prstGeom>
          <a:gradFill>
            <a:gsLst>
              <a:gs pos="0">
                <a:srgbClr val="A21E56"/>
              </a:gs>
              <a:gs pos="30000">
                <a:srgbClr val="E91C68"/>
              </a:gs>
              <a:gs pos="60000">
                <a:srgbClr val="F1565C"/>
              </a:gs>
              <a:gs pos="100000">
                <a:srgbClr val="F69064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g167ab220c9a_0_125"/>
          <p:cNvSpPr/>
          <p:nvPr/>
        </p:nvSpPr>
        <p:spPr>
          <a:xfrm flipH="1" rot="10800000">
            <a:off x="4873649" y="2452799"/>
            <a:ext cx="470400" cy="809700"/>
          </a:xfrm>
          <a:prstGeom prst="rtTriangle">
            <a:avLst/>
          </a:prstGeom>
          <a:solidFill>
            <a:srgbClr val="98104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g167ab220c9a_0_125"/>
          <p:cNvSpPr txBox="1"/>
          <p:nvPr/>
        </p:nvSpPr>
        <p:spPr>
          <a:xfrm>
            <a:off x="446166" y="2067401"/>
            <a:ext cx="3585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_2">
  <p:cSld name="Thank you_2"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167ab220c9a_0_130"/>
          <p:cNvSpPr txBox="1"/>
          <p:nvPr/>
        </p:nvSpPr>
        <p:spPr>
          <a:xfrm>
            <a:off x="334437" y="3282589"/>
            <a:ext cx="3585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g167ab220c9a_0_130"/>
          <p:cNvSpPr/>
          <p:nvPr/>
        </p:nvSpPr>
        <p:spPr>
          <a:xfrm rot="-5400000">
            <a:off x="2085450" y="876113"/>
            <a:ext cx="83400" cy="4254300"/>
          </a:xfrm>
          <a:prstGeom prst="rect">
            <a:avLst/>
          </a:prstGeom>
          <a:gradFill>
            <a:gsLst>
              <a:gs pos="0">
                <a:srgbClr val="A21E56"/>
              </a:gs>
              <a:gs pos="31000">
                <a:srgbClr val="E91C68"/>
              </a:gs>
              <a:gs pos="63000">
                <a:srgbClr val="F1565C"/>
              </a:gs>
              <a:gs pos="100000">
                <a:srgbClr val="F69064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/>
          <p:nvPr>
            <p:ph type="title"/>
          </p:nvPr>
        </p:nvSpPr>
        <p:spPr>
          <a:xfrm>
            <a:off x="1218709" y="1306799"/>
            <a:ext cx="6706580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7"/>
          <p:cNvSpPr txBox="1"/>
          <p:nvPr>
            <p:ph idx="1" type="body"/>
          </p:nvPr>
        </p:nvSpPr>
        <p:spPr>
          <a:xfrm>
            <a:off x="1881126" y="2472804"/>
            <a:ext cx="5381746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5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5"/>
          <p:cNvSpPr/>
          <p:nvPr/>
        </p:nvSpPr>
        <p:spPr>
          <a:xfrm>
            <a:off x="0" y="76309"/>
            <a:ext cx="9143996" cy="50671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5"/>
          <p:cNvSpPr txBox="1"/>
          <p:nvPr>
            <p:ph type="ctrTitle"/>
          </p:nvPr>
        </p:nvSpPr>
        <p:spPr>
          <a:xfrm>
            <a:off x="2905479" y="373160"/>
            <a:ext cx="3333041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5"/>
          <p:cNvSpPr txBox="1"/>
          <p:nvPr>
            <p:ph idx="1" type="subTitle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5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5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5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6"/>
          <p:cNvSpPr txBox="1"/>
          <p:nvPr>
            <p:ph type="title"/>
          </p:nvPr>
        </p:nvSpPr>
        <p:spPr>
          <a:xfrm>
            <a:off x="1218709" y="1306799"/>
            <a:ext cx="6706580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6"/>
          <p:cNvSpPr txBox="1"/>
          <p:nvPr>
            <p:ph idx="1" type="body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6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6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6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6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7"/>
          <p:cNvSpPr txBox="1"/>
          <p:nvPr>
            <p:ph type="title"/>
          </p:nvPr>
        </p:nvSpPr>
        <p:spPr>
          <a:xfrm>
            <a:off x="1218709" y="1306799"/>
            <a:ext cx="6706580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7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7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7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8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8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8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9"/>
          <p:cNvSpPr txBox="1"/>
          <p:nvPr>
            <p:ph type="title"/>
          </p:nvPr>
        </p:nvSpPr>
        <p:spPr>
          <a:xfrm>
            <a:off x="311098" y="69898"/>
            <a:ext cx="78468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D254B"/>
              </a:buClr>
              <a:buSzPts val="3000"/>
              <a:buFont typeface="Open Sans"/>
              <a:buNone/>
              <a:defRPr b="1" i="0" sz="3000" u="none" cap="none" strike="noStrike">
                <a:solidFill>
                  <a:srgbClr val="7D25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79"/>
          <p:cNvSpPr txBox="1"/>
          <p:nvPr>
            <p:ph idx="12" type="sldNum"/>
          </p:nvPr>
        </p:nvSpPr>
        <p:spPr>
          <a:xfrm>
            <a:off x="183864" y="4865852"/>
            <a:ext cx="1998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Confidential and Proprietary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" name="Google Shape;13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3" name="Google Shape;103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8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7" name="Google Shape;107;p8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8" name="Google Shape;108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4" name="Google Shape;114;p8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5" name="Google Shape;115;p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8" name="Google Shape;118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2" name="Google Shape;122;p8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3" name="Google Shape;123;p8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4" name="Google Shape;124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7" name="Google Shape;127;p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0" name="Google Shape;130;p8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1" name="Google Shape;131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ddc2804d5_0_37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gaddc2804d5_0_37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gaddc2804d5_0_3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9" name="Google Shape;149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52" name="Google Shape;152;p6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6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6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6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6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1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59" name="Google Shape;159;p61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6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6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6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65" name="Google Shape;165;p62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6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6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6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71" name="Google Shape;171;p6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6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6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6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6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78" name="Google Shape;178;p64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64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6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6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6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85" name="Google Shape;185;p6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6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6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0" name="Google Shape;190;p66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66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6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6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6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Google Shape;195;p6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6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9" name="Google Shape;199;p6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6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6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6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c87654819_0_556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Logo">
  <p:cSld name="Logo Angle Photo">
    <p:bg>
      <p:bgPr>
        <a:solidFill>
          <a:schemeClr val="accent5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c87654819_0_558"/>
          <p:cNvSpPr/>
          <p:nvPr>
            <p:ph idx="2" type="pic"/>
          </p:nvPr>
        </p:nvSpPr>
        <p:spPr>
          <a:xfrm>
            <a:off x="4267200" y="0"/>
            <a:ext cx="48768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11" name="Google Shape;211;g10c87654819_0_558"/>
          <p:cNvGrpSpPr/>
          <p:nvPr/>
        </p:nvGrpSpPr>
        <p:grpSpPr>
          <a:xfrm>
            <a:off x="0" y="-54412"/>
            <a:ext cx="6694016" cy="5220773"/>
            <a:chOff x="0" y="-72550"/>
            <a:chExt cx="8925354" cy="6961030"/>
          </a:xfrm>
        </p:grpSpPr>
        <p:sp>
          <p:nvSpPr>
            <p:cNvPr id="212" name="Google Shape;212;g10c87654819_0_558"/>
            <p:cNvSpPr/>
            <p:nvPr/>
          </p:nvSpPr>
          <p:spPr>
            <a:xfrm flipH="1" rot="10800000">
              <a:off x="4142999" y="-72550"/>
              <a:ext cx="4782355" cy="6961030"/>
            </a:xfrm>
            <a:custGeom>
              <a:rect b="b" l="l" r="r" t="t"/>
              <a:pathLst>
                <a:path extrusionOk="0" h="6961030" w="4782355">
                  <a:moveTo>
                    <a:pt x="0" y="6948150"/>
                  </a:moveTo>
                  <a:lnTo>
                    <a:pt x="75126" y="12877"/>
                  </a:lnTo>
                  <a:lnTo>
                    <a:pt x="1577662" y="0"/>
                  </a:lnTo>
                  <a:lnTo>
                    <a:pt x="4782355" y="6961030"/>
                  </a:lnTo>
                  <a:lnTo>
                    <a:pt x="0" y="69481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g10c87654819_0_558"/>
            <p:cNvSpPr/>
            <p:nvPr/>
          </p:nvSpPr>
          <p:spPr>
            <a:xfrm>
              <a:off x="0" y="0"/>
              <a:ext cx="44400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g10c87654819_0_5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7407" y="2363241"/>
            <a:ext cx="3168203" cy="278025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10c87654819_0_558"/>
          <p:cNvSpPr txBox="1"/>
          <p:nvPr>
            <p:ph type="title"/>
          </p:nvPr>
        </p:nvSpPr>
        <p:spPr>
          <a:xfrm>
            <a:off x="257175" y="2009300"/>
            <a:ext cx="86487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Full Footer">
  <p:cSld name="Left Full Foot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nex_Cloud_Logo_Standard.png" id="217" name="Google Shape;217;g10c87654819_0_5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0c87654819_0_565"/>
          <p:cNvSpPr/>
          <p:nvPr/>
        </p:nvSpPr>
        <p:spPr>
          <a:xfrm>
            <a:off x="4581589" y="4958334"/>
            <a:ext cx="41148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g10c87654819_0_565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g10c87654819_0_565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1" name="Google Shape;221;g10c87654819_0_565"/>
          <p:cNvSpPr txBox="1"/>
          <p:nvPr>
            <p:ph idx="1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Rule Full Footer">
  <p:cSld name="Left Rule Full Footer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nex_Cloud_Logo_Standard.png" id="223" name="Google Shape;223;g10c87654819_0_5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10c87654819_0_571"/>
          <p:cNvSpPr/>
          <p:nvPr/>
        </p:nvSpPr>
        <p:spPr>
          <a:xfrm>
            <a:off x="4581589" y="4958334"/>
            <a:ext cx="41148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g10c87654819_0_571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g10c87654819_0_571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7" name="Google Shape;227;g10c87654819_0_571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g10c87654819_0_571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9" name="Google Shape;229;g10c87654819_0_571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0" name="Google Shape;230;g10c87654819_0_571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Rule No Footer">
  <p:cSld name="Left Rule No Footer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c87654819_0_580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g10c87654819_0_580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4" name="Google Shape;234;g10c87654819_0_580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5" name="Google Shape;235;g10c87654819_0_580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g10c87654819_0_580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 Rule Full Footer">
  <p:cSld name="Center Rule Full Footer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c87654819_0_586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nnex_Cloud_Logo_Standard.png" id="239" name="Google Shape;239;g10c87654819_0_5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10c87654819_0_586"/>
          <p:cNvSpPr/>
          <p:nvPr/>
        </p:nvSpPr>
        <p:spPr>
          <a:xfrm>
            <a:off x="2134925" y="4972050"/>
            <a:ext cx="63780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g10c87654819_0_586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g10c87654819_0_586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3" name="Google Shape;243;g10c87654819_0_586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4" name="Google Shape;244;g10c87654819_0_586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g10c87654819_0_586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 Rule No Footer">
  <p:cSld name="Center Rule No Footer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c87654819_0_595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8" name="Google Shape;248;g10c87654819_0_595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g10c87654819_0_595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0" name="Google Shape;250;g10c87654819_0_595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1" name="Google Shape;251;g10c87654819_0_595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Rule w/ Slash">
  <p:cSld name="Left Rule w/ Slash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nex_Cloud_Logo_Standard.png" id="253" name="Google Shape;253;g10c87654819_0_6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0c87654819_0_601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g10c87654819_0_601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56" name="Google Shape;256;g10c87654819_0_601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5733446" y="0"/>
            <a:ext cx="32254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10c87654819_0_601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" name="Google Shape;258;g10c87654819_0_601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9" name="Google Shape;259;g10c87654819_0_601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0" name="Google Shape;260;g10c87654819_0_601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rg Left Rule w/ Angle Box">
  <p:cSld name="Burg Left Rule w/ Angle Box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" id="262" name="Google Shape;262;g10c87654819_0_610"/>
          <p:cNvPicPr preferRelativeResize="0"/>
          <p:nvPr/>
        </p:nvPicPr>
        <p:blipFill rotWithShape="1">
          <a:blip r:embed="rId2">
            <a:alphaModFix/>
          </a:blip>
          <a:srcRect b="0" l="239" r="0" t="6794"/>
          <a:stretch/>
        </p:blipFill>
        <p:spPr>
          <a:xfrm>
            <a:off x="4581721" y="0"/>
            <a:ext cx="456241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nex_Cloud_Logo_Standard.png" id="263" name="Google Shape;263;g10c87654819_0_6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10c87654819_0_610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g10c87654819_0_610"/>
          <p:cNvSpPr txBox="1"/>
          <p:nvPr>
            <p:ph idx="1" type="body"/>
          </p:nvPr>
        </p:nvSpPr>
        <p:spPr>
          <a:xfrm>
            <a:off x="257176" y="782241"/>
            <a:ext cx="56616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6" name="Google Shape;266;g10c87654819_0_610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g10c87654819_0_610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8" name="Google Shape;268;g10c87654819_0_610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9" name="Google Shape;269;g10c87654819_0_610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rg Left Rule w/ Square Box">
  <p:cSld name="Burg Left Rule w/ Square Box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c87654819_0_619"/>
          <p:cNvSpPr/>
          <p:nvPr/>
        </p:nvSpPr>
        <p:spPr>
          <a:xfrm>
            <a:off x="4671204" y="0"/>
            <a:ext cx="447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sx="101000" rotWithShape="0" algn="tr" dir="12240000" dist="12700" sy="101000">
              <a:schemeClr val="dk1">
                <a:alpha val="4431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g10c87654819_0_619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nnex_Cloud_Logo_Standard.png" id="273" name="Google Shape;273;g10c87654819_0_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0c87654819_0_619"/>
          <p:cNvSpPr txBox="1"/>
          <p:nvPr>
            <p:ph idx="12" type="sldNum"/>
          </p:nvPr>
        </p:nvSpPr>
        <p:spPr>
          <a:xfrm>
            <a:off x="8577277" y="4825209"/>
            <a:ext cx="309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" name="Google Shape;275;g10c87654819_0_619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g10c87654819_0_619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7" name="Google Shape;277;g10c87654819_0_619"/>
          <p:cNvSpPr/>
          <p:nvPr>
            <p:ph idx="2" type="pic"/>
          </p:nvPr>
        </p:nvSpPr>
        <p:spPr>
          <a:xfrm>
            <a:off x="5162020" y="564586"/>
            <a:ext cx="3491100" cy="4014300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Google Shape;278;g10c87654819_0_619"/>
          <p:cNvSpPr/>
          <p:nvPr/>
        </p:nvSpPr>
        <p:spPr>
          <a:xfrm>
            <a:off x="4511755" y="0"/>
            <a:ext cx="166500" cy="5143500"/>
          </a:xfrm>
          <a:prstGeom prst="rect">
            <a:avLst/>
          </a:prstGeom>
          <a:gradFill>
            <a:gsLst>
              <a:gs pos="0">
                <a:srgbClr val="A21E56"/>
              </a:gs>
              <a:gs pos="31000">
                <a:srgbClr val="E91C68"/>
              </a:gs>
              <a:gs pos="63000">
                <a:srgbClr val="F1565C"/>
              </a:gs>
              <a:gs pos="100000">
                <a:srgbClr val="F69064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g10c87654819_0_619"/>
          <p:cNvSpPr txBox="1"/>
          <p:nvPr>
            <p:ph idx="3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0" name="Google Shape;280;g10c87654819_0_619"/>
          <p:cNvSpPr txBox="1"/>
          <p:nvPr>
            <p:ph idx="4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4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urg Left Rule w/ Square Box">
  <p:cSld name="1_Burg Left Rule w/ Square Box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c87654819_0_630"/>
          <p:cNvSpPr/>
          <p:nvPr/>
        </p:nvSpPr>
        <p:spPr>
          <a:xfrm>
            <a:off x="4671204" y="0"/>
            <a:ext cx="4472700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sx="101000" rotWithShape="0" algn="tr" dir="12240000" dist="12700" sy="101000">
              <a:schemeClr val="dk1">
                <a:alpha val="4431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nnex_Cloud_Logo_Standard.png" id="283" name="Google Shape;283;g10c87654819_0_6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10c87654819_0_630"/>
          <p:cNvSpPr txBox="1"/>
          <p:nvPr>
            <p:ph idx="12" type="sldNum"/>
          </p:nvPr>
        </p:nvSpPr>
        <p:spPr>
          <a:xfrm>
            <a:off x="8577277" y="4825209"/>
            <a:ext cx="309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5" name="Google Shape;285;g10c87654819_0_630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" name="Google Shape;286;g10c87654819_0_630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7" name="Google Shape;287;g10c87654819_0_630"/>
          <p:cNvSpPr/>
          <p:nvPr>
            <p:ph idx="2" type="pic"/>
          </p:nvPr>
        </p:nvSpPr>
        <p:spPr>
          <a:xfrm>
            <a:off x="5162020" y="564586"/>
            <a:ext cx="3491100" cy="4014300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g10c87654819_0_630"/>
          <p:cNvSpPr/>
          <p:nvPr/>
        </p:nvSpPr>
        <p:spPr>
          <a:xfrm>
            <a:off x="4511755" y="0"/>
            <a:ext cx="166500" cy="5143500"/>
          </a:xfrm>
          <a:prstGeom prst="rect">
            <a:avLst/>
          </a:prstGeom>
          <a:gradFill>
            <a:gsLst>
              <a:gs pos="0">
                <a:srgbClr val="A21E56"/>
              </a:gs>
              <a:gs pos="31000">
                <a:srgbClr val="E91C68"/>
              </a:gs>
              <a:gs pos="63000">
                <a:srgbClr val="F1565C"/>
              </a:gs>
              <a:gs pos="100000">
                <a:srgbClr val="F69064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g10c87654819_0_630"/>
          <p:cNvSpPr txBox="1"/>
          <p:nvPr>
            <p:ph idx="3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0" name="Google Shape;290;g10c87654819_0_630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1" name="Google Shape;291;g10c87654819_0_630"/>
          <p:cNvSpPr txBox="1"/>
          <p:nvPr>
            <p:ph idx="4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urg Left Rule w/ smaller Box">
  <p:cSld name="3_Burg Left Rule w/ smaller Box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c87654819_0_641"/>
          <p:cNvSpPr/>
          <p:nvPr/>
        </p:nvSpPr>
        <p:spPr>
          <a:xfrm>
            <a:off x="6418916" y="0"/>
            <a:ext cx="2724900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sx="101000" rotWithShape="0" algn="tr" dir="12240000" dist="12700" sy="101000">
              <a:schemeClr val="dk1">
                <a:alpha val="4431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g10c87654819_0_641"/>
          <p:cNvSpPr/>
          <p:nvPr>
            <p:ph idx="2" type="pic"/>
          </p:nvPr>
        </p:nvSpPr>
        <p:spPr>
          <a:xfrm>
            <a:off x="6561437" y="17232"/>
            <a:ext cx="2582400" cy="51261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nnex_Cloud_Logo_Standard.png" id="295" name="Google Shape;295;g10c87654819_0_6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10c87654819_0_641"/>
          <p:cNvSpPr txBox="1"/>
          <p:nvPr>
            <p:ph idx="12" type="sldNum"/>
          </p:nvPr>
        </p:nvSpPr>
        <p:spPr>
          <a:xfrm>
            <a:off x="8577277" y="4825209"/>
            <a:ext cx="309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7" name="Google Shape;297;g10c87654819_0_641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" name="Google Shape;298;g10c87654819_0_641"/>
          <p:cNvSpPr txBox="1"/>
          <p:nvPr>
            <p:ph idx="1" type="body"/>
          </p:nvPr>
        </p:nvSpPr>
        <p:spPr>
          <a:xfrm>
            <a:off x="257176" y="782241"/>
            <a:ext cx="5772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9" name="Google Shape;299;g10c87654819_0_641"/>
          <p:cNvSpPr/>
          <p:nvPr/>
        </p:nvSpPr>
        <p:spPr>
          <a:xfrm>
            <a:off x="6418916" y="0"/>
            <a:ext cx="142500" cy="5143500"/>
          </a:xfrm>
          <a:prstGeom prst="rect">
            <a:avLst/>
          </a:prstGeom>
          <a:gradFill>
            <a:gsLst>
              <a:gs pos="0">
                <a:srgbClr val="A21E56"/>
              </a:gs>
              <a:gs pos="31000">
                <a:srgbClr val="E91C68"/>
              </a:gs>
              <a:gs pos="63000">
                <a:srgbClr val="F1565C"/>
              </a:gs>
              <a:gs pos="100000">
                <a:srgbClr val="F69064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g10c87654819_0_641"/>
          <p:cNvSpPr txBox="1"/>
          <p:nvPr>
            <p:ph idx="3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1" name="Google Shape;301;g10c87654819_0_641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2" name="Google Shape;302;g10c87654819_0_641"/>
          <p:cNvSpPr txBox="1"/>
          <p:nvPr>
            <p:ph idx="4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Left Rule w/ Angle Box">
  <p:cSld name="Blue Left Rule w/ Angle Box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304" name="Google Shape;304;g10c87654819_0_652"/>
          <p:cNvPicPr preferRelativeResize="0"/>
          <p:nvPr/>
        </p:nvPicPr>
        <p:blipFill rotWithShape="1">
          <a:blip r:embed="rId2">
            <a:alphaModFix/>
          </a:blip>
          <a:srcRect b="0" l="0" r="0" t="6768"/>
          <a:stretch/>
        </p:blipFill>
        <p:spPr>
          <a:xfrm>
            <a:off x="4572000" y="0"/>
            <a:ext cx="4572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10c87654819_0_652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nnex_Cloud_Logo_Standard.png" id="306" name="Google Shape;306;g10c87654819_0_6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10c87654819_0_652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g10c87654819_0_652"/>
          <p:cNvSpPr txBox="1"/>
          <p:nvPr>
            <p:ph idx="1" type="body"/>
          </p:nvPr>
        </p:nvSpPr>
        <p:spPr>
          <a:xfrm>
            <a:off x="257175" y="782241"/>
            <a:ext cx="57510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9" name="Google Shape;309;g10c87654819_0_652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0" name="Google Shape;310;g10c87654819_0_652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1" name="Google Shape;311;g10c87654819_0_652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Left Rule w/ Angle Box">
  <p:cSld name="Grey Left Rule w/ Angle Box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" id="313" name="Google Shape;313;g10c87654819_0_661"/>
          <p:cNvPicPr preferRelativeResize="0"/>
          <p:nvPr/>
        </p:nvPicPr>
        <p:blipFill rotWithShape="1">
          <a:blip r:embed="rId2">
            <a:alphaModFix/>
          </a:blip>
          <a:srcRect b="0" l="239" r="0" t="6794"/>
          <a:stretch/>
        </p:blipFill>
        <p:spPr>
          <a:xfrm>
            <a:off x="4581721" y="0"/>
            <a:ext cx="456241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10c87654819_0_661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nnex_Cloud_Logo_Standard.png" id="315" name="Google Shape;315;g10c87654819_0_6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10c87654819_0_661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" name="Google Shape;317;g10c87654819_0_661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8" name="Google Shape;318;g10c87654819_0_661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9" name="Google Shape;319;g10c87654819_0_661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0" name="Google Shape;320;g10c87654819_0_661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Left Rule w/ Angle Box">
  <p:cSld name="Photo Left Rule w/ Angle Box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10c87654819_0_6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84274" y="-8280"/>
            <a:ext cx="6882249" cy="515178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10c87654819_0_670"/>
          <p:cNvSpPr/>
          <p:nvPr/>
        </p:nvSpPr>
        <p:spPr>
          <a:xfrm flipH="1" rot="10800000">
            <a:off x="3124666" y="-71914"/>
            <a:ext cx="3586766" cy="5220773"/>
          </a:xfrm>
          <a:custGeom>
            <a:rect b="b" l="l" r="r" t="t"/>
            <a:pathLst>
              <a:path extrusionOk="0" h="6961030" w="4782355">
                <a:moveTo>
                  <a:pt x="0" y="6948150"/>
                </a:moveTo>
                <a:lnTo>
                  <a:pt x="75126" y="12877"/>
                </a:lnTo>
                <a:lnTo>
                  <a:pt x="1577662" y="0"/>
                </a:lnTo>
                <a:lnTo>
                  <a:pt x="4782355" y="6961030"/>
                </a:lnTo>
                <a:lnTo>
                  <a:pt x="0" y="69481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g10c87654819_0_670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5" name="Google Shape;325;g10c87654819_0_670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Google Shape;326;g10c87654819_0_670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7" name="Google Shape;327;g10c87654819_0_670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nnex_Cloud_Logo_Standard.png" id="328" name="Google Shape;328;g10c87654819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10c87654819_0_670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0" name="Google Shape;330;g10c87654819_0_670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urg Left Rule w/ Square Box">
  <p:cSld name="2_Burg Left Rule w/ Square Box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0c87654819_0_680"/>
          <p:cNvSpPr/>
          <p:nvPr>
            <p:ph idx="2" type="pic"/>
          </p:nvPr>
        </p:nvSpPr>
        <p:spPr>
          <a:xfrm>
            <a:off x="4678252" y="1"/>
            <a:ext cx="4465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Google Shape;333;g10c87654819_0_680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nnex_Cloud_Logo_Standard.png" id="334" name="Google Shape;334;g10c87654819_0_6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10c87654819_0_680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g10c87654819_0_680"/>
          <p:cNvSpPr txBox="1"/>
          <p:nvPr>
            <p:ph idx="1" type="body"/>
          </p:nvPr>
        </p:nvSpPr>
        <p:spPr>
          <a:xfrm>
            <a:off x="257175" y="782241"/>
            <a:ext cx="41118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7" name="Google Shape;337;g10c87654819_0_680"/>
          <p:cNvSpPr/>
          <p:nvPr/>
        </p:nvSpPr>
        <p:spPr>
          <a:xfrm>
            <a:off x="4511755" y="0"/>
            <a:ext cx="166500" cy="5143500"/>
          </a:xfrm>
          <a:prstGeom prst="rect">
            <a:avLst/>
          </a:prstGeom>
          <a:gradFill>
            <a:gsLst>
              <a:gs pos="0">
                <a:srgbClr val="A21E56"/>
              </a:gs>
              <a:gs pos="31000">
                <a:srgbClr val="E91C68"/>
              </a:gs>
              <a:gs pos="63000">
                <a:srgbClr val="F1565C"/>
              </a:gs>
              <a:gs pos="100000">
                <a:srgbClr val="F69064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g10c87654819_0_680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" name="Google Shape;339;g10c87654819_0_680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Full Picture">
  <p:cSld name="Transition - Full Picture">
    <p:bg>
      <p:bgPr>
        <a:solidFill>
          <a:schemeClr val="accent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0c87654819_0_68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g10c87654819_0_689"/>
          <p:cNvSpPr txBox="1"/>
          <p:nvPr>
            <p:ph type="title"/>
          </p:nvPr>
        </p:nvSpPr>
        <p:spPr>
          <a:xfrm>
            <a:off x="495171" y="1977276"/>
            <a:ext cx="86487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 Light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Box">
  <p:cSld name="3 Box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c87654819_0_692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5" name="Google Shape;345;g10c87654819_0_692"/>
          <p:cNvSpPr/>
          <p:nvPr/>
        </p:nvSpPr>
        <p:spPr>
          <a:xfrm>
            <a:off x="761705" y="1359403"/>
            <a:ext cx="2206500" cy="320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10c87654819_0_692"/>
          <p:cNvSpPr/>
          <p:nvPr/>
        </p:nvSpPr>
        <p:spPr>
          <a:xfrm>
            <a:off x="3468893" y="1359403"/>
            <a:ext cx="2206500" cy="320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10c87654819_0_692"/>
          <p:cNvSpPr/>
          <p:nvPr/>
        </p:nvSpPr>
        <p:spPr>
          <a:xfrm>
            <a:off x="6176080" y="1359403"/>
            <a:ext cx="2206500" cy="320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10c87654819_0_692"/>
          <p:cNvSpPr/>
          <p:nvPr/>
        </p:nvSpPr>
        <p:spPr>
          <a:xfrm>
            <a:off x="761705" y="1359403"/>
            <a:ext cx="2206500" cy="704400"/>
          </a:xfrm>
          <a:prstGeom prst="rect">
            <a:avLst/>
          </a:prstGeom>
          <a:solidFill>
            <a:srgbClr val="A21B5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10c87654819_0_692"/>
          <p:cNvSpPr/>
          <p:nvPr/>
        </p:nvSpPr>
        <p:spPr>
          <a:xfrm>
            <a:off x="3468893" y="1359404"/>
            <a:ext cx="2206500" cy="704400"/>
          </a:xfrm>
          <a:prstGeom prst="rect">
            <a:avLst/>
          </a:prstGeom>
          <a:solidFill>
            <a:srgbClr val="E0005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10c87654819_0_692"/>
          <p:cNvSpPr/>
          <p:nvPr/>
        </p:nvSpPr>
        <p:spPr>
          <a:xfrm>
            <a:off x="6176080" y="1359404"/>
            <a:ext cx="2206500" cy="704400"/>
          </a:xfrm>
          <a:prstGeom prst="rect">
            <a:avLst/>
          </a:prstGeom>
          <a:solidFill>
            <a:srgbClr val="F58E6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10c87654819_0_692"/>
          <p:cNvSpPr txBox="1"/>
          <p:nvPr>
            <p:ph idx="1" type="body"/>
          </p:nvPr>
        </p:nvSpPr>
        <p:spPr>
          <a:xfrm>
            <a:off x="761704" y="2129948"/>
            <a:ext cx="2206500" cy="2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2" name="Google Shape;352;g10c87654819_0_692"/>
          <p:cNvSpPr txBox="1"/>
          <p:nvPr>
            <p:ph idx="2" type="body"/>
          </p:nvPr>
        </p:nvSpPr>
        <p:spPr>
          <a:xfrm>
            <a:off x="3475088" y="2129948"/>
            <a:ext cx="2206500" cy="2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3" name="Google Shape;353;g10c87654819_0_692"/>
          <p:cNvSpPr txBox="1"/>
          <p:nvPr>
            <p:ph idx="3" type="body"/>
          </p:nvPr>
        </p:nvSpPr>
        <p:spPr>
          <a:xfrm>
            <a:off x="6158653" y="2129948"/>
            <a:ext cx="2206500" cy="2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4" name="Google Shape;354;g10c87654819_0_692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nnex_Cloud_Logo_Standard.png" id="355" name="Google Shape;355;g10c87654819_0_6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10c87654819_0_692"/>
          <p:cNvSpPr txBox="1"/>
          <p:nvPr>
            <p:ph idx="4" type="body"/>
          </p:nvPr>
        </p:nvSpPr>
        <p:spPr>
          <a:xfrm>
            <a:off x="3478065" y="1541696"/>
            <a:ext cx="2200200" cy="352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7" name="Google Shape;357;g10c87654819_0_692"/>
          <p:cNvSpPr txBox="1"/>
          <p:nvPr>
            <p:ph idx="5" type="body"/>
          </p:nvPr>
        </p:nvSpPr>
        <p:spPr>
          <a:xfrm>
            <a:off x="749774" y="1541696"/>
            <a:ext cx="2200200" cy="352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8" name="Google Shape;358;g10c87654819_0_692"/>
          <p:cNvSpPr txBox="1"/>
          <p:nvPr>
            <p:ph idx="6" type="body"/>
          </p:nvPr>
        </p:nvSpPr>
        <p:spPr>
          <a:xfrm>
            <a:off x="6176538" y="1541696"/>
            <a:ext cx="2200200" cy="352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9" name="Google Shape;359;g10c87654819_0_692"/>
          <p:cNvSpPr txBox="1"/>
          <p:nvPr>
            <p:ph idx="7" type="body"/>
          </p:nvPr>
        </p:nvSpPr>
        <p:spPr>
          <a:xfrm>
            <a:off x="257175" y="782241"/>
            <a:ext cx="86487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0" name="Google Shape;360;g10c87654819_0_692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g10c87654819_0_692"/>
          <p:cNvSpPr/>
          <p:nvPr/>
        </p:nvSpPr>
        <p:spPr>
          <a:xfrm>
            <a:off x="756319" y="2028768"/>
            <a:ext cx="2263200" cy="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10c87654819_0_692"/>
          <p:cNvSpPr/>
          <p:nvPr/>
        </p:nvSpPr>
        <p:spPr>
          <a:xfrm>
            <a:off x="3464940" y="2028768"/>
            <a:ext cx="2263200" cy="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10c87654819_0_692"/>
          <p:cNvSpPr/>
          <p:nvPr/>
        </p:nvSpPr>
        <p:spPr>
          <a:xfrm>
            <a:off x="6179325" y="2028768"/>
            <a:ext cx="2263200" cy="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10c87654819_0_692"/>
          <p:cNvSpPr txBox="1"/>
          <p:nvPr>
            <p:ph idx="8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Box">
  <p:cSld name="6 Box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g10c87654819_0_714"/>
          <p:cNvGrpSpPr/>
          <p:nvPr/>
        </p:nvGrpSpPr>
        <p:grpSpPr>
          <a:xfrm>
            <a:off x="723233" y="1258042"/>
            <a:ext cx="7703346" cy="3134055"/>
            <a:chOff x="964311" y="1546855"/>
            <a:chExt cx="10271128" cy="4178740"/>
          </a:xfrm>
        </p:grpSpPr>
        <p:sp>
          <p:nvSpPr>
            <p:cNvPr id="367" name="Google Shape;367;g10c87654819_0_714"/>
            <p:cNvSpPr/>
            <p:nvPr/>
          </p:nvSpPr>
          <p:spPr>
            <a:xfrm>
              <a:off x="1028303" y="1546855"/>
              <a:ext cx="2941800" cy="193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g10c87654819_0_714"/>
            <p:cNvSpPr/>
            <p:nvPr/>
          </p:nvSpPr>
          <p:spPr>
            <a:xfrm>
              <a:off x="4637886" y="1546855"/>
              <a:ext cx="2941800" cy="1939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g10c87654819_0_714"/>
            <p:cNvSpPr/>
            <p:nvPr/>
          </p:nvSpPr>
          <p:spPr>
            <a:xfrm>
              <a:off x="8247469" y="1546855"/>
              <a:ext cx="2941800" cy="193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g10c87654819_0_714"/>
            <p:cNvSpPr/>
            <p:nvPr/>
          </p:nvSpPr>
          <p:spPr>
            <a:xfrm>
              <a:off x="1028303" y="3786094"/>
              <a:ext cx="2941800" cy="1939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g10c87654819_0_714"/>
            <p:cNvSpPr/>
            <p:nvPr/>
          </p:nvSpPr>
          <p:spPr>
            <a:xfrm>
              <a:off x="4637886" y="3786095"/>
              <a:ext cx="2941800" cy="193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g10c87654819_0_714"/>
            <p:cNvSpPr/>
            <p:nvPr/>
          </p:nvSpPr>
          <p:spPr>
            <a:xfrm>
              <a:off x="8247469" y="3786095"/>
              <a:ext cx="2941800" cy="1939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10c87654819_0_714"/>
            <p:cNvSpPr/>
            <p:nvPr/>
          </p:nvSpPr>
          <p:spPr>
            <a:xfrm>
              <a:off x="1028303" y="1546855"/>
              <a:ext cx="2941800" cy="55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g10c87654819_0_714"/>
            <p:cNvSpPr/>
            <p:nvPr/>
          </p:nvSpPr>
          <p:spPr>
            <a:xfrm>
              <a:off x="4637888" y="1546855"/>
              <a:ext cx="2941800" cy="55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g10c87654819_0_714"/>
            <p:cNvSpPr/>
            <p:nvPr/>
          </p:nvSpPr>
          <p:spPr>
            <a:xfrm>
              <a:off x="8247471" y="1546855"/>
              <a:ext cx="2941800" cy="55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10c87654819_0_714"/>
            <p:cNvSpPr/>
            <p:nvPr/>
          </p:nvSpPr>
          <p:spPr>
            <a:xfrm>
              <a:off x="1028301" y="3786094"/>
              <a:ext cx="2941800" cy="55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10c87654819_0_714"/>
            <p:cNvSpPr/>
            <p:nvPr/>
          </p:nvSpPr>
          <p:spPr>
            <a:xfrm>
              <a:off x="4637886" y="3786094"/>
              <a:ext cx="2941800" cy="55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10c87654819_0_714"/>
            <p:cNvSpPr/>
            <p:nvPr/>
          </p:nvSpPr>
          <p:spPr>
            <a:xfrm>
              <a:off x="8247469" y="3786094"/>
              <a:ext cx="2941800" cy="55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9" name="Google Shape;379;g10c87654819_0_714"/>
            <p:cNvGrpSpPr/>
            <p:nvPr/>
          </p:nvGrpSpPr>
          <p:grpSpPr>
            <a:xfrm>
              <a:off x="964311" y="2075884"/>
              <a:ext cx="10271128" cy="45600"/>
              <a:chOff x="964311" y="2075884"/>
              <a:chExt cx="10271128" cy="45600"/>
            </a:xfrm>
          </p:grpSpPr>
          <p:sp>
            <p:nvSpPr>
              <p:cNvPr id="380" name="Google Shape;380;g10c87654819_0_714"/>
              <p:cNvSpPr/>
              <p:nvPr/>
            </p:nvSpPr>
            <p:spPr>
              <a:xfrm>
                <a:off x="964311" y="2075884"/>
                <a:ext cx="3017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g10c87654819_0_714"/>
              <p:cNvSpPr/>
              <p:nvPr/>
            </p:nvSpPr>
            <p:spPr>
              <a:xfrm>
                <a:off x="4591175" y="2075884"/>
                <a:ext cx="3017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g10c87654819_0_714"/>
              <p:cNvSpPr/>
              <p:nvPr/>
            </p:nvSpPr>
            <p:spPr>
              <a:xfrm>
                <a:off x="8218039" y="2075884"/>
                <a:ext cx="3017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" name="Google Shape;383;g10c87654819_0_714"/>
            <p:cNvGrpSpPr/>
            <p:nvPr/>
          </p:nvGrpSpPr>
          <p:grpSpPr>
            <a:xfrm>
              <a:off x="964311" y="4327306"/>
              <a:ext cx="10271128" cy="45600"/>
              <a:chOff x="964311" y="2075884"/>
              <a:chExt cx="10271128" cy="45600"/>
            </a:xfrm>
          </p:grpSpPr>
          <p:sp>
            <p:nvSpPr>
              <p:cNvPr id="384" name="Google Shape;384;g10c87654819_0_714"/>
              <p:cNvSpPr/>
              <p:nvPr/>
            </p:nvSpPr>
            <p:spPr>
              <a:xfrm>
                <a:off x="964311" y="2075884"/>
                <a:ext cx="3017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g10c87654819_0_714"/>
              <p:cNvSpPr/>
              <p:nvPr/>
            </p:nvSpPr>
            <p:spPr>
              <a:xfrm>
                <a:off x="4591175" y="2075884"/>
                <a:ext cx="3017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g10c87654819_0_714"/>
              <p:cNvSpPr/>
              <p:nvPr/>
            </p:nvSpPr>
            <p:spPr>
              <a:xfrm>
                <a:off x="8218039" y="2075884"/>
                <a:ext cx="3017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7" name="Google Shape;387;g10c87654819_0_714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8" name="Google Shape;388;g10c87654819_0_714"/>
          <p:cNvSpPr txBox="1"/>
          <p:nvPr>
            <p:ph idx="1" type="body"/>
          </p:nvPr>
        </p:nvSpPr>
        <p:spPr>
          <a:xfrm>
            <a:off x="770713" y="1723951"/>
            <a:ext cx="2237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9" name="Google Shape;389;g10c87654819_0_714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nnex_Cloud_Logo_Standard.png" id="390" name="Google Shape;390;g10c87654819_0_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10c87654819_0_714"/>
          <p:cNvSpPr txBox="1"/>
          <p:nvPr>
            <p:ph idx="2" type="body"/>
          </p:nvPr>
        </p:nvSpPr>
        <p:spPr>
          <a:xfrm>
            <a:off x="715351" y="1289600"/>
            <a:ext cx="2310300" cy="35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2" name="Google Shape;392;g10c87654819_0_714"/>
          <p:cNvSpPr txBox="1"/>
          <p:nvPr>
            <p:ph idx="3" type="body"/>
          </p:nvPr>
        </p:nvSpPr>
        <p:spPr>
          <a:xfrm>
            <a:off x="257175" y="782241"/>
            <a:ext cx="86487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3" name="Google Shape;393;g10c87654819_0_714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g10c87654819_0_714"/>
          <p:cNvSpPr txBox="1"/>
          <p:nvPr>
            <p:ph idx="4" type="body"/>
          </p:nvPr>
        </p:nvSpPr>
        <p:spPr>
          <a:xfrm>
            <a:off x="3474499" y="1723951"/>
            <a:ext cx="2237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5" name="Google Shape;395;g10c87654819_0_714"/>
          <p:cNvSpPr txBox="1"/>
          <p:nvPr>
            <p:ph idx="5" type="body"/>
          </p:nvPr>
        </p:nvSpPr>
        <p:spPr>
          <a:xfrm>
            <a:off x="3419137" y="1289600"/>
            <a:ext cx="2310300" cy="35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6" name="Google Shape;396;g10c87654819_0_714"/>
          <p:cNvSpPr txBox="1"/>
          <p:nvPr>
            <p:ph idx="6" type="body"/>
          </p:nvPr>
        </p:nvSpPr>
        <p:spPr>
          <a:xfrm>
            <a:off x="6186168" y="1723951"/>
            <a:ext cx="2237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7" name="Google Shape;397;g10c87654819_0_714"/>
          <p:cNvSpPr txBox="1"/>
          <p:nvPr>
            <p:ph idx="7" type="body"/>
          </p:nvPr>
        </p:nvSpPr>
        <p:spPr>
          <a:xfrm>
            <a:off x="6130806" y="1289600"/>
            <a:ext cx="2310300" cy="35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8" name="Google Shape;398;g10c87654819_0_714"/>
          <p:cNvSpPr txBox="1"/>
          <p:nvPr>
            <p:ph idx="8" type="body"/>
          </p:nvPr>
        </p:nvSpPr>
        <p:spPr>
          <a:xfrm>
            <a:off x="770713" y="3395096"/>
            <a:ext cx="2237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9" name="Google Shape;399;g10c87654819_0_714"/>
          <p:cNvSpPr txBox="1"/>
          <p:nvPr>
            <p:ph idx="9" type="body"/>
          </p:nvPr>
        </p:nvSpPr>
        <p:spPr>
          <a:xfrm>
            <a:off x="715351" y="2960744"/>
            <a:ext cx="2310300" cy="35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0" name="Google Shape;400;g10c87654819_0_714"/>
          <p:cNvSpPr txBox="1"/>
          <p:nvPr>
            <p:ph idx="13" type="body"/>
          </p:nvPr>
        </p:nvSpPr>
        <p:spPr>
          <a:xfrm>
            <a:off x="3474499" y="3395096"/>
            <a:ext cx="2237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1" name="Google Shape;401;g10c87654819_0_714"/>
          <p:cNvSpPr txBox="1"/>
          <p:nvPr>
            <p:ph idx="14" type="body"/>
          </p:nvPr>
        </p:nvSpPr>
        <p:spPr>
          <a:xfrm>
            <a:off x="3419137" y="2960744"/>
            <a:ext cx="2310300" cy="35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2" name="Google Shape;402;g10c87654819_0_714"/>
          <p:cNvSpPr txBox="1"/>
          <p:nvPr>
            <p:ph idx="15" type="body"/>
          </p:nvPr>
        </p:nvSpPr>
        <p:spPr>
          <a:xfrm>
            <a:off x="6194051" y="3395096"/>
            <a:ext cx="2237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3" name="Google Shape;403;g10c87654819_0_714"/>
          <p:cNvSpPr txBox="1"/>
          <p:nvPr>
            <p:ph idx="16" type="body"/>
          </p:nvPr>
        </p:nvSpPr>
        <p:spPr>
          <a:xfrm>
            <a:off x="6138689" y="2960744"/>
            <a:ext cx="2310300" cy="35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4" name="Google Shape;404;g10c87654819_0_714"/>
          <p:cNvSpPr txBox="1"/>
          <p:nvPr>
            <p:ph idx="17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Box w Icons">
  <p:cSld name="4 Box w Icons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0c87654819_0_754"/>
          <p:cNvSpPr txBox="1"/>
          <p:nvPr>
            <p:ph type="title"/>
          </p:nvPr>
        </p:nvSpPr>
        <p:spPr>
          <a:xfrm>
            <a:off x="0" y="94687"/>
            <a:ext cx="91440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7" name="Google Shape;407;g10c87654819_0_754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nnex_Cloud_Logo_Standard.png" id="408" name="Google Shape;408;g10c87654819_0_7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10c87654819_0_754"/>
          <p:cNvSpPr txBox="1"/>
          <p:nvPr>
            <p:ph idx="1" type="body"/>
          </p:nvPr>
        </p:nvSpPr>
        <p:spPr>
          <a:xfrm>
            <a:off x="0" y="774536"/>
            <a:ext cx="9144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0" name="Google Shape;410;g10c87654819_0_754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11" name="Google Shape;411;g10c87654819_0_754"/>
          <p:cNvGrpSpPr/>
          <p:nvPr/>
        </p:nvGrpSpPr>
        <p:grpSpPr>
          <a:xfrm>
            <a:off x="4646839" y="1349323"/>
            <a:ext cx="2007901" cy="2696533"/>
            <a:chOff x="9055864" y="1815623"/>
            <a:chExt cx="2677201" cy="3595377"/>
          </a:xfrm>
        </p:grpSpPr>
        <p:sp>
          <p:nvSpPr>
            <p:cNvPr id="412" name="Google Shape;412;g10c87654819_0_754"/>
            <p:cNvSpPr/>
            <p:nvPr/>
          </p:nvSpPr>
          <p:spPr>
            <a:xfrm>
              <a:off x="9055864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g10c87654819_0_754"/>
            <p:cNvSpPr/>
            <p:nvPr/>
          </p:nvSpPr>
          <p:spPr>
            <a:xfrm>
              <a:off x="9055865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4" name="Google Shape;414;g10c87654819_0_754"/>
          <p:cNvGrpSpPr/>
          <p:nvPr/>
        </p:nvGrpSpPr>
        <p:grpSpPr>
          <a:xfrm>
            <a:off x="2517902" y="1349323"/>
            <a:ext cx="2007900" cy="2696533"/>
            <a:chOff x="6217281" y="1815623"/>
            <a:chExt cx="2677200" cy="3595377"/>
          </a:xfrm>
        </p:grpSpPr>
        <p:sp>
          <p:nvSpPr>
            <p:cNvPr id="415" name="Google Shape;415;g10c87654819_0_754"/>
            <p:cNvSpPr/>
            <p:nvPr/>
          </p:nvSpPr>
          <p:spPr>
            <a:xfrm>
              <a:off x="6217281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g10c87654819_0_754"/>
            <p:cNvSpPr/>
            <p:nvPr/>
          </p:nvSpPr>
          <p:spPr>
            <a:xfrm>
              <a:off x="6217281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g10c87654819_0_754"/>
          <p:cNvGrpSpPr/>
          <p:nvPr/>
        </p:nvGrpSpPr>
        <p:grpSpPr>
          <a:xfrm>
            <a:off x="385106" y="1349323"/>
            <a:ext cx="2007900" cy="2696533"/>
            <a:chOff x="3373553" y="1815623"/>
            <a:chExt cx="2677200" cy="3595377"/>
          </a:xfrm>
        </p:grpSpPr>
        <p:sp>
          <p:nvSpPr>
            <p:cNvPr id="418" name="Google Shape;418;g10c87654819_0_754"/>
            <p:cNvSpPr/>
            <p:nvPr/>
          </p:nvSpPr>
          <p:spPr>
            <a:xfrm>
              <a:off x="3373553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g10c87654819_0_754"/>
            <p:cNvSpPr/>
            <p:nvPr/>
          </p:nvSpPr>
          <p:spPr>
            <a:xfrm>
              <a:off x="3373553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g10c87654819_0_754"/>
          <p:cNvGrpSpPr/>
          <p:nvPr/>
        </p:nvGrpSpPr>
        <p:grpSpPr>
          <a:xfrm>
            <a:off x="6775775" y="1349323"/>
            <a:ext cx="2007901" cy="2696533"/>
            <a:chOff x="9055864" y="1815623"/>
            <a:chExt cx="2677201" cy="3595377"/>
          </a:xfrm>
        </p:grpSpPr>
        <p:sp>
          <p:nvSpPr>
            <p:cNvPr id="421" name="Google Shape;421;g10c87654819_0_754"/>
            <p:cNvSpPr/>
            <p:nvPr/>
          </p:nvSpPr>
          <p:spPr>
            <a:xfrm>
              <a:off x="9055864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g10c87654819_0_754"/>
            <p:cNvSpPr/>
            <p:nvPr/>
          </p:nvSpPr>
          <p:spPr>
            <a:xfrm>
              <a:off x="9055865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3" name="Google Shape;423;g10c87654819_0_754"/>
          <p:cNvSpPr/>
          <p:nvPr>
            <p:ph idx="2" type="pic"/>
          </p:nvPr>
        </p:nvSpPr>
        <p:spPr>
          <a:xfrm>
            <a:off x="1189908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424" name="Google Shape;424;g10c87654819_0_754"/>
          <p:cNvSpPr txBox="1"/>
          <p:nvPr>
            <p:ph idx="3" type="body"/>
          </p:nvPr>
        </p:nvSpPr>
        <p:spPr>
          <a:xfrm>
            <a:off x="475568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5" name="Google Shape;425;g10c87654819_0_754"/>
          <p:cNvSpPr/>
          <p:nvPr>
            <p:ph idx="4" type="pic"/>
          </p:nvPr>
        </p:nvSpPr>
        <p:spPr>
          <a:xfrm>
            <a:off x="3302172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g10c87654819_0_754"/>
          <p:cNvSpPr txBox="1"/>
          <p:nvPr>
            <p:ph idx="5" type="body"/>
          </p:nvPr>
        </p:nvSpPr>
        <p:spPr>
          <a:xfrm>
            <a:off x="2587832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7" name="Google Shape;427;g10c87654819_0_754"/>
          <p:cNvSpPr/>
          <p:nvPr>
            <p:ph idx="6" type="pic"/>
          </p:nvPr>
        </p:nvSpPr>
        <p:spPr>
          <a:xfrm>
            <a:off x="5435010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g10c87654819_0_754"/>
          <p:cNvSpPr txBox="1"/>
          <p:nvPr>
            <p:ph idx="7" type="body"/>
          </p:nvPr>
        </p:nvSpPr>
        <p:spPr>
          <a:xfrm>
            <a:off x="4720670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429" name="Google Shape;429;g10c87654819_0_754"/>
          <p:cNvGrpSpPr/>
          <p:nvPr/>
        </p:nvGrpSpPr>
        <p:grpSpPr>
          <a:xfrm>
            <a:off x="6759103" y="1349323"/>
            <a:ext cx="2007901" cy="2696533"/>
            <a:chOff x="9055864" y="1815623"/>
            <a:chExt cx="2677201" cy="3595377"/>
          </a:xfrm>
        </p:grpSpPr>
        <p:sp>
          <p:nvSpPr>
            <p:cNvPr id="430" name="Google Shape;430;g10c87654819_0_754"/>
            <p:cNvSpPr/>
            <p:nvPr/>
          </p:nvSpPr>
          <p:spPr>
            <a:xfrm>
              <a:off x="9055864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g10c87654819_0_754"/>
            <p:cNvSpPr/>
            <p:nvPr/>
          </p:nvSpPr>
          <p:spPr>
            <a:xfrm>
              <a:off x="9055865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2" name="Google Shape;432;g10c87654819_0_754"/>
          <p:cNvSpPr/>
          <p:nvPr>
            <p:ph idx="8" type="pic"/>
          </p:nvPr>
        </p:nvSpPr>
        <p:spPr>
          <a:xfrm>
            <a:off x="7547274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g10c87654819_0_754"/>
          <p:cNvSpPr txBox="1"/>
          <p:nvPr>
            <p:ph idx="9" type="body"/>
          </p:nvPr>
        </p:nvSpPr>
        <p:spPr>
          <a:xfrm>
            <a:off x="6832934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4" name="Google Shape;434;g10c87654819_0_754"/>
          <p:cNvSpPr txBox="1"/>
          <p:nvPr>
            <p:ph idx="1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Box-with icons on top">
  <p:cSld name="3 Box-with icons on top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c87654819_0_784"/>
          <p:cNvSpPr txBox="1"/>
          <p:nvPr>
            <p:ph type="title"/>
          </p:nvPr>
        </p:nvSpPr>
        <p:spPr>
          <a:xfrm>
            <a:off x="0" y="94687"/>
            <a:ext cx="91440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7" name="Google Shape;437;g10c87654819_0_784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nnex_Cloud_Logo_Standard.png" id="438" name="Google Shape;438;g10c87654819_0_7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g10c87654819_0_784"/>
          <p:cNvSpPr txBox="1"/>
          <p:nvPr>
            <p:ph idx="1" type="body"/>
          </p:nvPr>
        </p:nvSpPr>
        <p:spPr>
          <a:xfrm>
            <a:off x="0" y="774536"/>
            <a:ext cx="9144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440" name="Google Shape;440;g10c87654819_0_784"/>
          <p:cNvGrpSpPr/>
          <p:nvPr/>
        </p:nvGrpSpPr>
        <p:grpSpPr>
          <a:xfrm>
            <a:off x="5631816" y="1349323"/>
            <a:ext cx="2007901" cy="2696533"/>
            <a:chOff x="9055864" y="1815623"/>
            <a:chExt cx="2677201" cy="3595377"/>
          </a:xfrm>
        </p:grpSpPr>
        <p:sp>
          <p:nvSpPr>
            <p:cNvPr id="441" name="Google Shape;441;g10c87654819_0_784"/>
            <p:cNvSpPr/>
            <p:nvPr/>
          </p:nvSpPr>
          <p:spPr>
            <a:xfrm>
              <a:off x="9055864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g10c87654819_0_784"/>
            <p:cNvSpPr/>
            <p:nvPr/>
          </p:nvSpPr>
          <p:spPr>
            <a:xfrm>
              <a:off x="9055865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g10c87654819_0_784"/>
          <p:cNvGrpSpPr/>
          <p:nvPr/>
        </p:nvGrpSpPr>
        <p:grpSpPr>
          <a:xfrm>
            <a:off x="3502879" y="1349323"/>
            <a:ext cx="2007900" cy="2696533"/>
            <a:chOff x="6217281" y="1815623"/>
            <a:chExt cx="2677200" cy="3595377"/>
          </a:xfrm>
        </p:grpSpPr>
        <p:sp>
          <p:nvSpPr>
            <p:cNvPr id="444" name="Google Shape;444;g10c87654819_0_784"/>
            <p:cNvSpPr/>
            <p:nvPr/>
          </p:nvSpPr>
          <p:spPr>
            <a:xfrm>
              <a:off x="6217281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g10c87654819_0_784"/>
            <p:cNvSpPr/>
            <p:nvPr/>
          </p:nvSpPr>
          <p:spPr>
            <a:xfrm>
              <a:off x="6217281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g10c87654819_0_784"/>
          <p:cNvGrpSpPr/>
          <p:nvPr/>
        </p:nvGrpSpPr>
        <p:grpSpPr>
          <a:xfrm>
            <a:off x="1370083" y="1349323"/>
            <a:ext cx="2007900" cy="2696533"/>
            <a:chOff x="3373553" y="1815623"/>
            <a:chExt cx="2677200" cy="3595377"/>
          </a:xfrm>
        </p:grpSpPr>
        <p:sp>
          <p:nvSpPr>
            <p:cNvPr id="447" name="Google Shape;447;g10c87654819_0_784"/>
            <p:cNvSpPr/>
            <p:nvPr/>
          </p:nvSpPr>
          <p:spPr>
            <a:xfrm>
              <a:off x="3373553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g10c87654819_0_784"/>
            <p:cNvSpPr/>
            <p:nvPr/>
          </p:nvSpPr>
          <p:spPr>
            <a:xfrm>
              <a:off x="3373553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9" name="Google Shape;449;g10c87654819_0_784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g10c87654819_0_784"/>
          <p:cNvSpPr/>
          <p:nvPr>
            <p:ph idx="2" type="pic"/>
          </p:nvPr>
        </p:nvSpPr>
        <p:spPr>
          <a:xfrm>
            <a:off x="2170602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g10c87654819_0_784"/>
          <p:cNvSpPr txBox="1"/>
          <p:nvPr>
            <p:ph idx="3" type="body"/>
          </p:nvPr>
        </p:nvSpPr>
        <p:spPr>
          <a:xfrm>
            <a:off x="1456262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2" name="Google Shape;452;g10c87654819_0_784"/>
          <p:cNvSpPr/>
          <p:nvPr>
            <p:ph idx="4" type="pic"/>
          </p:nvPr>
        </p:nvSpPr>
        <p:spPr>
          <a:xfrm>
            <a:off x="4296582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g10c87654819_0_784"/>
          <p:cNvSpPr txBox="1"/>
          <p:nvPr>
            <p:ph idx="5" type="body"/>
          </p:nvPr>
        </p:nvSpPr>
        <p:spPr>
          <a:xfrm>
            <a:off x="3582242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4" name="Google Shape;454;g10c87654819_0_784"/>
          <p:cNvSpPr/>
          <p:nvPr>
            <p:ph idx="6" type="pic"/>
          </p:nvPr>
        </p:nvSpPr>
        <p:spPr>
          <a:xfrm>
            <a:off x="6422562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455" name="Google Shape;455;g10c87654819_0_784"/>
          <p:cNvSpPr txBox="1"/>
          <p:nvPr>
            <p:ph idx="7" type="body"/>
          </p:nvPr>
        </p:nvSpPr>
        <p:spPr>
          <a:xfrm>
            <a:off x="5708222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6" name="Google Shape;456;g10c87654819_0_784"/>
          <p:cNvSpPr txBox="1"/>
          <p:nvPr>
            <p:ph idx="8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Full Picture">
  <p:cSld name="Transition - Full Picture">
    <p:bg>
      <p:bgPr>
        <a:solidFill>
          <a:schemeClr val="accent1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2b5bfe59b_0_27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g142b5bfe59b_0_272"/>
          <p:cNvSpPr txBox="1"/>
          <p:nvPr>
            <p:ph type="title"/>
          </p:nvPr>
        </p:nvSpPr>
        <p:spPr>
          <a:xfrm>
            <a:off x="495171" y="1977276"/>
            <a:ext cx="86487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 Light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42b5bfe59b_0_275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 Rule Full Footer">
  <p:cSld name="Center Rule Full Footer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42b5bfe59b_0_277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nnex_Cloud_Logo_Standard.png" id="468" name="Google Shape;468;g142b5bfe59b_0_2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142b5bfe59b_0_277"/>
          <p:cNvSpPr/>
          <p:nvPr/>
        </p:nvSpPr>
        <p:spPr>
          <a:xfrm>
            <a:off x="2134925" y="4972050"/>
            <a:ext cx="63780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" name="Google Shape;470;g142b5bfe59b_0_277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1" name="Google Shape;471;g142b5bfe59b_0_277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2" name="Google Shape;472;g142b5bfe59b_0_277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3" name="Google Shape;473;g142b5bfe59b_0_277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4" name="Google Shape;474;g142b5bfe59b_0_277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Full Footer">
  <p:cSld name="Left Full Footer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nex_Cloud_Logo_Standard.png" id="476" name="Google Shape;476;g142b5bfe59b_0_2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g142b5bfe59b_0_286"/>
          <p:cNvSpPr/>
          <p:nvPr/>
        </p:nvSpPr>
        <p:spPr>
          <a:xfrm>
            <a:off x="4581589" y="4958334"/>
            <a:ext cx="41148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g142b5bfe59b_0_286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9" name="Google Shape;479;g142b5bfe59b_0_286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0" name="Google Shape;480;g142b5bfe59b_0_286"/>
          <p:cNvSpPr txBox="1"/>
          <p:nvPr>
            <p:ph idx="1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Rule Full Footer">
  <p:cSld name="Left Rule Full Footer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nex_Cloud_Logo_Standard.png" id="482" name="Google Shape;482;g142b5bfe59b_0_2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g142b5bfe59b_0_292"/>
          <p:cNvSpPr/>
          <p:nvPr/>
        </p:nvSpPr>
        <p:spPr>
          <a:xfrm>
            <a:off x="4581589" y="4958334"/>
            <a:ext cx="41148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4" name="Google Shape;484;g142b5bfe59b_0_292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5" name="Google Shape;485;g142b5bfe59b_0_292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6" name="Google Shape;486;g142b5bfe59b_0_292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7" name="Google Shape;487;g142b5bfe59b_0_292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8" name="Google Shape;488;g142b5bfe59b_0_292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9" name="Google Shape;489;g142b5bfe59b_0_292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Rule No Footer">
  <p:cSld name="Left Rule No Footer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42b5bfe59b_0_301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2" name="Google Shape;492;g142b5bfe59b_0_301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3" name="Google Shape;493;g142b5bfe59b_0_301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4" name="Google Shape;494;g142b5bfe59b_0_301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5" name="Google Shape;495;g142b5bfe59b_0_301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 Rule No Footer">
  <p:cSld name="Center Rule No Footer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42b5bfe59b_0_307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8" name="Google Shape;498;g142b5bfe59b_0_307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9" name="Google Shape;499;g142b5bfe59b_0_307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0" name="Google Shape;500;g142b5bfe59b_0_307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1" name="Google Shape;501;g142b5bfe59b_0_307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Rule w/ Slash">
  <p:cSld name="Left Rule w/ Slash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nex_Cloud_Logo_Standard.png" id="503" name="Google Shape;503;g142b5bfe59b_0_3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g142b5bfe59b_0_313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5" name="Google Shape;505;g142b5bfe59b_0_313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506" name="Google Shape;506;g142b5bfe59b_0_313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5733446" y="0"/>
            <a:ext cx="32254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g142b5bfe59b_0_313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8" name="Google Shape;508;g142b5bfe59b_0_313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9" name="Google Shape;509;g142b5bfe59b_0_313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0" name="Google Shape;510;g142b5bfe59b_0_313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rg Left Rule w/ Angle Box">
  <p:cSld name="Burg Left Rule w/ Angle Box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" id="512" name="Google Shape;512;g142b5bfe59b_0_322"/>
          <p:cNvPicPr preferRelativeResize="0"/>
          <p:nvPr/>
        </p:nvPicPr>
        <p:blipFill rotWithShape="1">
          <a:blip r:embed="rId2">
            <a:alphaModFix/>
          </a:blip>
          <a:srcRect b="0" l="239" r="0" t="6794"/>
          <a:stretch/>
        </p:blipFill>
        <p:spPr>
          <a:xfrm>
            <a:off x="4581721" y="0"/>
            <a:ext cx="456241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nex_Cloud_Logo_Standard.png" id="513" name="Google Shape;513;g142b5bfe59b_0_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g142b5bfe59b_0_322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5" name="Google Shape;515;g142b5bfe59b_0_322"/>
          <p:cNvSpPr txBox="1"/>
          <p:nvPr>
            <p:ph idx="1" type="body"/>
          </p:nvPr>
        </p:nvSpPr>
        <p:spPr>
          <a:xfrm>
            <a:off x="257176" y="782241"/>
            <a:ext cx="56616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6" name="Google Shape;516;g142b5bfe59b_0_322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7" name="Google Shape;517;g142b5bfe59b_0_322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8" name="Google Shape;518;g142b5bfe59b_0_322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9" name="Google Shape;519;g142b5bfe59b_0_322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4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rg Left Rule w/ Square Box">
  <p:cSld name="Burg Left Rule w/ Square Box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42b5bfe59b_0_331"/>
          <p:cNvSpPr/>
          <p:nvPr/>
        </p:nvSpPr>
        <p:spPr>
          <a:xfrm>
            <a:off x="4671204" y="0"/>
            <a:ext cx="447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sx="101000" rotWithShape="0" algn="tr" dir="12240000" dist="12700" sy="101000">
              <a:schemeClr val="dk1">
                <a:alpha val="4431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2" name="Google Shape;522;g142b5bfe59b_0_331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nnex_Cloud_Logo_Standard.png" id="523" name="Google Shape;523;g142b5bfe59b_0_3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g142b5bfe59b_0_331"/>
          <p:cNvSpPr txBox="1"/>
          <p:nvPr>
            <p:ph idx="12" type="sldNum"/>
          </p:nvPr>
        </p:nvSpPr>
        <p:spPr>
          <a:xfrm>
            <a:off x="8577277" y="4825209"/>
            <a:ext cx="309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5" name="Google Shape;525;g142b5bfe59b_0_331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6" name="Google Shape;526;g142b5bfe59b_0_331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7" name="Google Shape;527;g142b5bfe59b_0_331"/>
          <p:cNvSpPr/>
          <p:nvPr>
            <p:ph idx="2" type="pic"/>
          </p:nvPr>
        </p:nvSpPr>
        <p:spPr>
          <a:xfrm>
            <a:off x="5162020" y="564586"/>
            <a:ext cx="3491100" cy="4014300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Google Shape;528;g142b5bfe59b_0_331"/>
          <p:cNvSpPr/>
          <p:nvPr/>
        </p:nvSpPr>
        <p:spPr>
          <a:xfrm>
            <a:off x="4511755" y="0"/>
            <a:ext cx="166500" cy="5143500"/>
          </a:xfrm>
          <a:prstGeom prst="rect">
            <a:avLst/>
          </a:prstGeom>
          <a:gradFill>
            <a:gsLst>
              <a:gs pos="0">
                <a:srgbClr val="A21E56"/>
              </a:gs>
              <a:gs pos="31000">
                <a:srgbClr val="E91C68"/>
              </a:gs>
              <a:gs pos="63000">
                <a:srgbClr val="F1565C"/>
              </a:gs>
              <a:gs pos="100000">
                <a:srgbClr val="F69064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9" name="Google Shape;529;g142b5bfe59b_0_331"/>
          <p:cNvSpPr txBox="1"/>
          <p:nvPr>
            <p:ph idx="3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0" name="Google Shape;530;g142b5bfe59b_0_331"/>
          <p:cNvSpPr txBox="1"/>
          <p:nvPr>
            <p:ph idx="4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urg Left Rule w/ Square Box">
  <p:cSld name="1_Burg Left Rule w/ Square Box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42b5bfe59b_0_342"/>
          <p:cNvSpPr/>
          <p:nvPr/>
        </p:nvSpPr>
        <p:spPr>
          <a:xfrm>
            <a:off x="4671204" y="0"/>
            <a:ext cx="4472700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sx="101000" rotWithShape="0" algn="tr" dir="12240000" dist="12700" sy="101000">
              <a:schemeClr val="dk1">
                <a:alpha val="4431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nnex_Cloud_Logo_Standard.png" id="533" name="Google Shape;533;g142b5bfe59b_0_3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g142b5bfe59b_0_342"/>
          <p:cNvSpPr txBox="1"/>
          <p:nvPr>
            <p:ph idx="12" type="sldNum"/>
          </p:nvPr>
        </p:nvSpPr>
        <p:spPr>
          <a:xfrm>
            <a:off x="8577277" y="4825209"/>
            <a:ext cx="309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5" name="Google Shape;535;g142b5bfe59b_0_342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g142b5bfe59b_0_342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7" name="Google Shape;537;g142b5bfe59b_0_342"/>
          <p:cNvSpPr/>
          <p:nvPr>
            <p:ph idx="2" type="pic"/>
          </p:nvPr>
        </p:nvSpPr>
        <p:spPr>
          <a:xfrm>
            <a:off x="5162020" y="564586"/>
            <a:ext cx="3491100" cy="4014300"/>
          </a:xfrm>
          <a:prstGeom prst="rect">
            <a:avLst/>
          </a:prstGeom>
          <a:noFill/>
          <a:ln>
            <a:noFill/>
          </a:ln>
        </p:spPr>
      </p:sp>
      <p:sp>
        <p:nvSpPr>
          <p:cNvPr id="538" name="Google Shape;538;g142b5bfe59b_0_342"/>
          <p:cNvSpPr/>
          <p:nvPr/>
        </p:nvSpPr>
        <p:spPr>
          <a:xfrm>
            <a:off x="4511755" y="0"/>
            <a:ext cx="166500" cy="5143500"/>
          </a:xfrm>
          <a:prstGeom prst="rect">
            <a:avLst/>
          </a:prstGeom>
          <a:gradFill>
            <a:gsLst>
              <a:gs pos="0">
                <a:srgbClr val="A21E56"/>
              </a:gs>
              <a:gs pos="31000">
                <a:srgbClr val="E91C68"/>
              </a:gs>
              <a:gs pos="63000">
                <a:srgbClr val="F1565C"/>
              </a:gs>
              <a:gs pos="100000">
                <a:srgbClr val="F69064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9" name="Google Shape;539;g142b5bfe59b_0_342"/>
          <p:cNvSpPr txBox="1"/>
          <p:nvPr>
            <p:ph idx="3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0" name="Google Shape;540;g142b5bfe59b_0_342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1" name="Google Shape;541;g142b5bfe59b_0_342"/>
          <p:cNvSpPr txBox="1"/>
          <p:nvPr>
            <p:ph idx="4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urg Left Rule w/ smaller Box">
  <p:cSld name="3_Burg Left Rule w/ smaller Box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42b5bfe59b_0_353"/>
          <p:cNvSpPr/>
          <p:nvPr/>
        </p:nvSpPr>
        <p:spPr>
          <a:xfrm>
            <a:off x="6418916" y="0"/>
            <a:ext cx="2724900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sx="101000" rotWithShape="0" algn="tr" dir="12240000" dist="12700" sy="101000">
              <a:schemeClr val="dk1">
                <a:alpha val="4431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4" name="Google Shape;544;g142b5bfe59b_0_353"/>
          <p:cNvSpPr/>
          <p:nvPr>
            <p:ph idx="2" type="pic"/>
          </p:nvPr>
        </p:nvSpPr>
        <p:spPr>
          <a:xfrm>
            <a:off x="6561437" y="17232"/>
            <a:ext cx="2582400" cy="51261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nnex_Cloud_Logo_Standard.png" id="545" name="Google Shape;545;g142b5bfe59b_0_3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g142b5bfe59b_0_353"/>
          <p:cNvSpPr txBox="1"/>
          <p:nvPr>
            <p:ph idx="12" type="sldNum"/>
          </p:nvPr>
        </p:nvSpPr>
        <p:spPr>
          <a:xfrm>
            <a:off x="8577277" y="4825209"/>
            <a:ext cx="309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7" name="Google Shape;547;g142b5bfe59b_0_353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8" name="Google Shape;548;g142b5bfe59b_0_353"/>
          <p:cNvSpPr txBox="1"/>
          <p:nvPr>
            <p:ph idx="1" type="body"/>
          </p:nvPr>
        </p:nvSpPr>
        <p:spPr>
          <a:xfrm>
            <a:off x="257176" y="782241"/>
            <a:ext cx="5772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9" name="Google Shape;549;g142b5bfe59b_0_353"/>
          <p:cNvSpPr/>
          <p:nvPr/>
        </p:nvSpPr>
        <p:spPr>
          <a:xfrm>
            <a:off x="6418916" y="0"/>
            <a:ext cx="142500" cy="5143500"/>
          </a:xfrm>
          <a:prstGeom prst="rect">
            <a:avLst/>
          </a:prstGeom>
          <a:gradFill>
            <a:gsLst>
              <a:gs pos="0">
                <a:srgbClr val="A21E56"/>
              </a:gs>
              <a:gs pos="31000">
                <a:srgbClr val="E91C68"/>
              </a:gs>
              <a:gs pos="63000">
                <a:srgbClr val="F1565C"/>
              </a:gs>
              <a:gs pos="100000">
                <a:srgbClr val="F69064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0" name="Google Shape;550;g142b5bfe59b_0_353"/>
          <p:cNvSpPr txBox="1"/>
          <p:nvPr>
            <p:ph idx="3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1" name="Google Shape;551;g142b5bfe59b_0_353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2" name="Google Shape;552;g142b5bfe59b_0_353"/>
          <p:cNvSpPr txBox="1"/>
          <p:nvPr>
            <p:ph idx="4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Left Rule w/ Angle Box">
  <p:cSld name="Blue Left Rule w/ Angle Box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554" name="Google Shape;554;g142b5bfe59b_0_364"/>
          <p:cNvPicPr preferRelativeResize="0"/>
          <p:nvPr/>
        </p:nvPicPr>
        <p:blipFill rotWithShape="1">
          <a:blip r:embed="rId2">
            <a:alphaModFix/>
          </a:blip>
          <a:srcRect b="0" l="0" r="0" t="6768"/>
          <a:stretch/>
        </p:blipFill>
        <p:spPr>
          <a:xfrm>
            <a:off x="4572000" y="0"/>
            <a:ext cx="4572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g142b5bfe59b_0_364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nnex_Cloud_Logo_Standard.png" id="556" name="Google Shape;556;g142b5bfe59b_0_3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g142b5bfe59b_0_364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8" name="Google Shape;558;g142b5bfe59b_0_364"/>
          <p:cNvSpPr txBox="1"/>
          <p:nvPr>
            <p:ph idx="1" type="body"/>
          </p:nvPr>
        </p:nvSpPr>
        <p:spPr>
          <a:xfrm>
            <a:off x="257175" y="782241"/>
            <a:ext cx="57510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9" name="Google Shape;559;g142b5bfe59b_0_364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0" name="Google Shape;560;g142b5bfe59b_0_364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1" name="Google Shape;561;g142b5bfe59b_0_364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Left Rule w/ Angle Box">
  <p:cSld name="Grey Left Rule w/ Angle Box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" id="563" name="Google Shape;563;g142b5bfe59b_0_373"/>
          <p:cNvPicPr preferRelativeResize="0"/>
          <p:nvPr/>
        </p:nvPicPr>
        <p:blipFill rotWithShape="1">
          <a:blip r:embed="rId2">
            <a:alphaModFix/>
          </a:blip>
          <a:srcRect b="0" l="239" r="0" t="6794"/>
          <a:stretch/>
        </p:blipFill>
        <p:spPr>
          <a:xfrm>
            <a:off x="4581721" y="0"/>
            <a:ext cx="456241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g142b5bfe59b_0_373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nnex_Cloud_Logo_Standard.png" id="565" name="Google Shape;565;g142b5bfe59b_0_3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g142b5bfe59b_0_373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7" name="Google Shape;567;g142b5bfe59b_0_373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8" name="Google Shape;568;g142b5bfe59b_0_373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9" name="Google Shape;569;g142b5bfe59b_0_373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0" name="Google Shape;570;g142b5bfe59b_0_373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Left Rule w/ Angle Box">
  <p:cSld name="Photo Left Rule w/ Angle Box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g142b5bfe59b_0_3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84274" y="-8280"/>
            <a:ext cx="6882249" cy="5151782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g142b5bfe59b_0_382"/>
          <p:cNvSpPr/>
          <p:nvPr/>
        </p:nvSpPr>
        <p:spPr>
          <a:xfrm flipH="1" rot="10800000">
            <a:off x="3124666" y="-71914"/>
            <a:ext cx="3586766" cy="5220773"/>
          </a:xfrm>
          <a:custGeom>
            <a:rect b="b" l="l" r="r" t="t"/>
            <a:pathLst>
              <a:path extrusionOk="0" h="6961030" w="4782355">
                <a:moveTo>
                  <a:pt x="0" y="6948150"/>
                </a:moveTo>
                <a:lnTo>
                  <a:pt x="75126" y="12877"/>
                </a:lnTo>
                <a:lnTo>
                  <a:pt x="1577662" y="0"/>
                </a:lnTo>
                <a:lnTo>
                  <a:pt x="4782355" y="6961030"/>
                </a:lnTo>
                <a:lnTo>
                  <a:pt x="0" y="69481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4" name="Google Shape;574;g142b5bfe59b_0_382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5" name="Google Shape;575;g142b5bfe59b_0_382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6" name="Google Shape;576;g142b5bfe59b_0_382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7" name="Google Shape;577;g142b5bfe59b_0_382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nnex_Cloud_Logo_Standard.png" id="578" name="Google Shape;578;g142b5bfe59b_0_3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g142b5bfe59b_0_382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0" name="Google Shape;580;g142b5bfe59b_0_382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urg Left Rule w/ Square Box">
  <p:cSld name="2_Burg Left Rule w/ Square Box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42b5bfe59b_0_392"/>
          <p:cNvSpPr/>
          <p:nvPr>
            <p:ph idx="2" type="pic"/>
          </p:nvPr>
        </p:nvSpPr>
        <p:spPr>
          <a:xfrm>
            <a:off x="4678252" y="1"/>
            <a:ext cx="4465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83" name="Google Shape;583;g142b5bfe59b_0_392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nnex_Cloud_Logo_Standard.png" id="584" name="Google Shape;584;g142b5bfe59b_0_3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g142b5bfe59b_0_392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6" name="Google Shape;586;g142b5bfe59b_0_392"/>
          <p:cNvSpPr txBox="1"/>
          <p:nvPr>
            <p:ph idx="1" type="body"/>
          </p:nvPr>
        </p:nvSpPr>
        <p:spPr>
          <a:xfrm>
            <a:off x="257175" y="782241"/>
            <a:ext cx="41118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7" name="Google Shape;587;g142b5bfe59b_0_392"/>
          <p:cNvSpPr/>
          <p:nvPr/>
        </p:nvSpPr>
        <p:spPr>
          <a:xfrm>
            <a:off x="4511755" y="0"/>
            <a:ext cx="166500" cy="5143500"/>
          </a:xfrm>
          <a:prstGeom prst="rect">
            <a:avLst/>
          </a:prstGeom>
          <a:gradFill>
            <a:gsLst>
              <a:gs pos="0">
                <a:srgbClr val="A21E56"/>
              </a:gs>
              <a:gs pos="31000">
                <a:srgbClr val="E91C68"/>
              </a:gs>
              <a:gs pos="63000">
                <a:srgbClr val="F1565C"/>
              </a:gs>
              <a:gs pos="100000">
                <a:srgbClr val="F69064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8" name="Google Shape;588;g142b5bfe59b_0_392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9" name="Google Shape;589;g142b5bfe59b_0_392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Logo">
  <p:cSld name="Logo Angle Photo">
    <p:bg>
      <p:bgPr>
        <a:solidFill>
          <a:schemeClr val="accent5"/>
        </a:soli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42b5bfe59b_0_401"/>
          <p:cNvSpPr/>
          <p:nvPr>
            <p:ph idx="2" type="pic"/>
          </p:nvPr>
        </p:nvSpPr>
        <p:spPr>
          <a:xfrm>
            <a:off x="4267200" y="0"/>
            <a:ext cx="48768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92" name="Google Shape;592;g142b5bfe59b_0_401"/>
          <p:cNvGrpSpPr/>
          <p:nvPr/>
        </p:nvGrpSpPr>
        <p:grpSpPr>
          <a:xfrm>
            <a:off x="0" y="-54412"/>
            <a:ext cx="6694016" cy="5220773"/>
            <a:chOff x="0" y="-72550"/>
            <a:chExt cx="8925354" cy="6961030"/>
          </a:xfrm>
        </p:grpSpPr>
        <p:sp>
          <p:nvSpPr>
            <p:cNvPr id="593" name="Google Shape;593;g142b5bfe59b_0_401"/>
            <p:cNvSpPr/>
            <p:nvPr/>
          </p:nvSpPr>
          <p:spPr>
            <a:xfrm flipH="1" rot="10800000">
              <a:off x="4142999" y="-72550"/>
              <a:ext cx="4782355" cy="6961030"/>
            </a:xfrm>
            <a:custGeom>
              <a:rect b="b" l="l" r="r" t="t"/>
              <a:pathLst>
                <a:path extrusionOk="0" h="6961030" w="4782355">
                  <a:moveTo>
                    <a:pt x="0" y="6948150"/>
                  </a:moveTo>
                  <a:lnTo>
                    <a:pt x="75126" y="12877"/>
                  </a:lnTo>
                  <a:lnTo>
                    <a:pt x="1577662" y="0"/>
                  </a:lnTo>
                  <a:lnTo>
                    <a:pt x="4782355" y="6961030"/>
                  </a:lnTo>
                  <a:lnTo>
                    <a:pt x="0" y="69481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4" name="Google Shape;594;g142b5bfe59b_0_401"/>
            <p:cNvSpPr/>
            <p:nvPr/>
          </p:nvSpPr>
          <p:spPr>
            <a:xfrm>
              <a:off x="0" y="0"/>
              <a:ext cx="44400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5" name="Google Shape;595;g142b5bfe59b_0_4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7407" y="2363241"/>
            <a:ext cx="3168203" cy="2780259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g142b5bfe59b_0_401"/>
          <p:cNvSpPr txBox="1"/>
          <p:nvPr>
            <p:ph type="title"/>
          </p:nvPr>
        </p:nvSpPr>
        <p:spPr>
          <a:xfrm>
            <a:off x="257175" y="2009300"/>
            <a:ext cx="86487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Box">
  <p:cSld name="3 Box"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42b5bfe59b_0_408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9" name="Google Shape;599;g142b5bfe59b_0_408"/>
          <p:cNvSpPr/>
          <p:nvPr/>
        </p:nvSpPr>
        <p:spPr>
          <a:xfrm>
            <a:off x="761705" y="1359403"/>
            <a:ext cx="2206500" cy="320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g142b5bfe59b_0_408"/>
          <p:cNvSpPr/>
          <p:nvPr/>
        </p:nvSpPr>
        <p:spPr>
          <a:xfrm>
            <a:off x="3468893" y="1359403"/>
            <a:ext cx="2206500" cy="320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g142b5bfe59b_0_408"/>
          <p:cNvSpPr/>
          <p:nvPr/>
        </p:nvSpPr>
        <p:spPr>
          <a:xfrm>
            <a:off x="6176080" y="1359403"/>
            <a:ext cx="2206500" cy="320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g142b5bfe59b_0_408"/>
          <p:cNvSpPr/>
          <p:nvPr/>
        </p:nvSpPr>
        <p:spPr>
          <a:xfrm>
            <a:off x="761705" y="1359403"/>
            <a:ext cx="2206500" cy="704400"/>
          </a:xfrm>
          <a:prstGeom prst="rect">
            <a:avLst/>
          </a:prstGeom>
          <a:solidFill>
            <a:srgbClr val="A21B5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g142b5bfe59b_0_408"/>
          <p:cNvSpPr/>
          <p:nvPr/>
        </p:nvSpPr>
        <p:spPr>
          <a:xfrm>
            <a:off x="3468893" y="1359404"/>
            <a:ext cx="2206500" cy="704400"/>
          </a:xfrm>
          <a:prstGeom prst="rect">
            <a:avLst/>
          </a:prstGeom>
          <a:solidFill>
            <a:srgbClr val="E0005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142b5bfe59b_0_408"/>
          <p:cNvSpPr/>
          <p:nvPr/>
        </p:nvSpPr>
        <p:spPr>
          <a:xfrm>
            <a:off x="6176080" y="1359404"/>
            <a:ext cx="2206500" cy="704400"/>
          </a:xfrm>
          <a:prstGeom prst="rect">
            <a:avLst/>
          </a:prstGeom>
          <a:solidFill>
            <a:srgbClr val="F58E6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142b5bfe59b_0_408"/>
          <p:cNvSpPr txBox="1"/>
          <p:nvPr>
            <p:ph idx="1" type="body"/>
          </p:nvPr>
        </p:nvSpPr>
        <p:spPr>
          <a:xfrm>
            <a:off x="761704" y="2129948"/>
            <a:ext cx="2206500" cy="2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6" name="Google Shape;606;g142b5bfe59b_0_408"/>
          <p:cNvSpPr txBox="1"/>
          <p:nvPr>
            <p:ph idx="2" type="body"/>
          </p:nvPr>
        </p:nvSpPr>
        <p:spPr>
          <a:xfrm>
            <a:off x="3475088" y="2129948"/>
            <a:ext cx="2206500" cy="2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7" name="Google Shape;607;g142b5bfe59b_0_408"/>
          <p:cNvSpPr txBox="1"/>
          <p:nvPr>
            <p:ph idx="3" type="body"/>
          </p:nvPr>
        </p:nvSpPr>
        <p:spPr>
          <a:xfrm>
            <a:off x="6158653" y="2129948"/>
            <a:ext cx="2206500" cy="2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8" name="Google Shape;608;g142b5bfe59b_0_408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nnex_Cloud_Logo_Standard.png" id="609" name="Google Shape;609;g142b5bfe59b_0_4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g142b5bfe59b_0_408"/>
          <p:cNvSpPr txBox="1"/>
          <p:nvPr>
            <p:ph idx="4" type="body"/>
          </p:nvPr>
        </p:nvSpPr>
        <p:spPr>
          <a:xfrm>
            <a:off x="3478065" y="1541696"/>
            <a:ext cx="2200200" cy="352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1" name="Google Shape;611;g142b5bfe59b_0_408"/>
          <p:cNvSpPr txBox="1"/>
          <p:nvPr>
            <p:ph idx="5" type="body"/>
          </p:nvPr>
        </p:nvSpPr>
        <p:spPr>
          <a:xfrm>
            <a:off x="749774" y="1541696"/>
            <a:ext cx="2200200" cy="352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2" name="Google Shape;612;g142b5bfe59b_0_408"/>
          <p:cNvSpPr txBox="1"/>
          <p:nvPr>
            <p:ph idx="6" type="body"/>
          </p:nvPr>
        </p:nvSpPr>
        <p:spPr>
          <a:xfrm>
            <a:off x="6176538" y="1541696"/>
            <a:ext cx="2200200" cy="352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3" name="Google Shape;613;g142b5bfe59b_0_408"/>
          <p:cNvSpPr txBox="1"/>
          <p:nvPr>
            <p:ph idx="7" type="body"/>
          </p:nvPr>
        </p:nvSpPr>
        <p:spPr>
          <a:xfrm>
            <a:off x="257175" y="782241"/>
            <a:ext cx="86487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4" name="Google Shape;614;g142b5bfe59b_0_408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5" name="Google Shape;615;g142b5bfe59b_0_408"/>
          <p:cNvSpPr/>
          <p:nvPr/>
        </p:nvSpPr>
        <p:spPr>
          <a:xfrm>
            <a:off x="756319" y="2028768"/>
            <a:ext cx="2263200" cy="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g142b5bfe59b_0_408"/>
          <p:cNvSpPr/>
          <p:nvPr/>
        </p:nvSpPr>
        <p:spPr>
          <a:xfrm>
            <a:off x="3464940" y="2028768"/>
            <a:ext cx="2263200" cy="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g142b5bfe59b_0_408"/>
          <p:cNvSpPr/>
          <p:nvPr/>
        </p:nvSpPr>
        <p:spPr>
          <a:xfrm>
            <a:off x="6179325" y="2028768"/>
            <a:ext cx="2263200" cy="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g142b5bfe59b_0_408"/>
          <p:cNvSpPr txBox="1"/>
          <p:nvPr>
            <p:ph idx="8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Box">
  <p:cSld name="6 Box"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g142b5bfe59b_0_430"/>
          <p:cNvGrpSpPr/>
          <p:nvPr/>
        </p:nvGrpSpPr>
        <p:grpSpPr>
          <a:xfrm>
            <a:off x="723233" y="1258042"/>
            <a:ext cx="7703346" cy="3134055"/>
            <a:chOff x="964311" y="1546855"/>
            <a:chExt cx="10271128" cy="4178740"/>
          </a:xfrm>
        </p:grpSpPr>
        <p:sp>
          <p:nvSpPr>
            <p:cNvPr id="621" name="Google Shape;621;g142b5bfe59b_0_430"/>
            <p:cNvSpPr/>
            <p:nvPr/>
          </p:nvSpPr>
          <p:spPr>
            <a:xfrm>
              <a:off x="1028303" y="1546855"/>
              <a:ext cx="2941800" cy="193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g142b5bfe59b_0_430"/>
            <p:cNvSpPr/>
            <p:nvPr/>
          </p:nvSpPr>
          <p:spPr>
            <a:xfrm>
              <a:off x="4637886" y="1546855"/>
              <a:ext cx="2941800" cy="1939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g142b5bfe59b_0_430"/>
            <p:cNvSpPr/>
            <p:nvPr/>
          </p:nvSpPr>
          <p:spPr>
            <a:xfrm>
              <a:off x="8247469" y="1546855"/>
              <a:ext cx="2941800" cy="193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g142b5bfe59b_0_430"/>
            <p:cNvSpPr/>
            <p:nvPr/>
          </p:nvSpPr>
          <p:spPr>
            <a:xfrm>
              <a:off x="1028303" y="3786094"/>
              <a:ext cx="2941800" cy="1939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g142b5bfe59b_0_430"/>
            <p:cNvSpPr/>
            <p:nvPr/>
          </p:nvSpPr>
          <p:spPr>
            <a:xfrm>
              <a:off x="4637886" y="3786095"/>
              <a:ext cx="2941800" cy="193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g142b5bfe59b_0_430"/>
            <p:cNvSpPr/>
            <p:nvPr/>
          </p:nvSpPr>
          <p:spPr>
            <a:xfrm>
              <a:off x="8247469" y="3786095"/>
              <a:ext cx="2941800" cy="1939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g142b5bfe59b_0_430"/>
            <p:cNvSpPr/>
            <p:nvPr/>
          </p:nvSpPr>
          <p:spPr>
            <a:xfrm>
              <a:off x="1028303" y="1546855"/>
              <a:ext cx="2941800" cy="55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142b5bfe59b_0_430"/>
            <p:cNvSpPr/>
            <p:nvPr/>
          </p:nvSpPr>
          <p:spPr>
            <a:xfrm>
              <a:off x="4637888" y="1546855"/>
              <a:ext cx="2941800" cy="55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g142b5bfe59b_0_430"/>
            <p:cNvSpPr/>
            <p:nvPr/>
          </p:nvSpPr>
          <p:spPr>
            <a:xfrm>
              <a:off x="8247471" y="1546855"/>
              <a:ext cx="2941800" cy="55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g142b5bfe59b_0_430"/>
            <p:cNvSpPr/>
            <p:nvPr/>
          </p:nvSpPr>
          <p:spPr>
            <a:xfrm>
              <a:off x="1028301" y="3786094"/>
              <a:ext cx="2941800" cy="55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g142b5bfe59b_0_430"/>
            <p:cNvSpPr/>
            <p:nvPr/>
          </p:nvSpPr>
          <p:spPr>
            <a:xfrm>
              <a:off x="4637886" y="3786094"/>
              <a:ext cx="2941800" cy="55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g142b5bfe59b_0_430"/>
            <p:cNvSpPr/>
            <p:nvPr/>
          </p:nvSpPr>
          <p:spPr>
            <a:xfrm>
              <a:off x="8247469" y="3786094"/>
              <a:ext cx="2941800" cy="55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3" name="Google Shape;633;g142b5bfe59b_0_430"/>
            <p:cNvGrpSpPr/>
            <p:nvPr/>
          </p:nvGrpSpPr>
          <p:grpSpPr>
            <a:xfrm>
              <a:off x="964311" y="2075884"/>
              <a:ext cx="10271128" cy="45600"/>
              <a:chOff x="964311" y="2075884"/>
              <a:chExt cx="10271128" cy="45600"/>
            </a:xfrm>
          </p:grpSpPr>
          <p:sp>
            <p:nvSpPr>
              <p:cNvPr id="634" name="Google Shape;634;g142b5bfe59b_0_430"/>
              <p:cNvSpPr/>
              <p:nvPr/>
            </p:nvSpPr>
            <p:spPr>
              <a:xfrm>
                <a:off x="964311" y="2075884"/>
                <a:ext cx="3017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g142b5bfe59b_0_430"/>
              <p:cNvSpPr/>
              <p:nvPr/>
            </p:nvSpPr>
            <p:spPr>
              <a:xfrm>
                <a:off x="4591175" y="2075884"/>
                <a:ext cx="3017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g142b5bfe59b_0_430"/>
              <p:cNvSpPr/>
              <p:nvPr/>
            </p:nvSpPr>
            <p:spPr>
              <a:xfrm>
                <a:off x="8218039" y="2075884"/>
                <a:ext cx="3017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7" name="Google Shape;637;g142b5bfe59b_0_430"/>
            <p:cNvGrpSpPr/>
            <p:nvPr/>
          </p:nvGrpSpPr>
          <p:grpSpPr>
            <a:xfrm>
              <a:off x="964311" y="4327306"/>
              <a:ext cx="10271128" cy="45600"/>
              <a:chOff x="964311" y="2075884"/>
              <a:chExt cx="10271128" cy="45600"/>
            </a:xfrm>
          </p:grpSpPr>
          <p:sp>
            <p:nvSpPr>
              <p:cNvPr id="638" name="Google Shape;638;g142b5bfe59b_0_430"/>
              <p:cNvSpPr/>
              <p:nvPr/>
            </p:nvSpPr>
            <p:spPr>
              <a:xfrm>
                <a:off x="964311" y="2075884"/>
                <a:ext cx="3017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g142b5bfe59b_0_430"/>
              <p:cNvSpPr/>
              <p:nvPr/>
            </p:nvSpPr>
            <p:spPr>
              <a:xfrm>
                <a:off x="4591175" y="2075884"/>
                <a:ext cx="3017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g142b5bfe59b_0_430"/>
              <p:cNvSpPr/>
              <p:nvPr/>
            </p:nvSpPr>
            <p:spPr>
              <a:xfrm>
                <a:off x="8218039" y="2075884"/>
                <a:ext cx="3017400" cy="4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41" name="Google Shape;641;g142b5bfe59b_0_430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2" name="Google Shape;642;g142b5bfe59b_0_430"/>
          <p:cNvSpPr txBox="1"/>
          <p:nvPr>
            <p:ph idx="1" type="body"/>
          </p:nvPr>
        </p:nvSpPr>
        <p:spPr>
          <a:xfrm>
            <a:off x="770713" y="1723951"/>
            <a:ext cx="2237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3" name="Google Shape;643;g142b5bfe59b_0_430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nnex_Cloud_Logo_Standard.png" id="644" name="Google Shape;644;g142b5bfe59b_0_4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g142b5bfe59b_0_430"/>
          <p:cNvSpPr txBox="1"/>
          <p:nvPr>
            <p:ph idx="2" type="body"/>
          </p:nvPr>
        </p:nvSpPr>
        <p:spPr>
          <a:xfrm>
            <a:off x="715351" y="1289600"/>
            <a:ext cx="2310300" cy="35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6" name="Google Shape;646;g142b5bfe59b_0_430"/>
          <p:cNvSpPr txBox="1"/>
          <p:nvPr>
            <p:ph idx="3" type="body"/>
          </p:nvPr>
        </p:nvSpPr>
        <p:spPr>
          <a:xfrm>
            <a:off x="257175" y="782241"/>
            <a:ext cx="86487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7" name="Google Shape;647;g142b5bfe59b_0_430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8" name="Google Shape;648;g142b5bfe59b_0_430"/>
          <p:cNvSpPr txBox="1"/>
          <p:nvPr>
            <p:ph idx="4" type="body"/>
          </p:nvPr>
        </p:nvSpPr>
        <p:spPr>
          <a:xfrm>
            <a:off x="3474499" y="1723951"/>
            <a:ext cx="2237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9" name="Google Shape;649;g142b5bfe59b_0_430"/>
          <p:cNvSpPr txBox="1"/>
          <p:nvPr>
            <p:ph idx="5" type="body"/>
          </p:nvPr>
        </p:nvSpPr>
        <p:spPr>
          <a:xfrm>
            <a:off x="3419137" y="1289600"/>
            <a:ext cx="2310300" cy="35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0" name="Google Shape;650;g142b5bfe59b_0_430"/>
          <p:cNvSpPr txBox="1"/>
          <p:nvPr>
            <p:ph idx="6" type="body"/>
          </p:nvPr>
        </p:nvSpPr>
        <p:spPr>
          <a:xfrm>
            <a:off x="6186168" y="1723951"/>
            <a:ext cx="2237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1" name="Google Shape;651;g142b5bfe59b_0_430"/>
          <p:cNvSpPr txBox="1"/>
          <p:nvPr>
            <p:ph idx="7" type="body"/>
          </p:nvPr>
        </p:nvSpPr>
        <p:spPr>
          <a:xfrm>
            <a:off x="6130806" y="1289600"/>
            <a:ext cx="2310300" cy="35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2" name="Google Shape;652;g142b5bfe59b_0_430"/>
          <p:cNvSpPr txBox="1"/>
          <p:nvPr>
            <p:ph idx="8" type="body"/>
          </p:nvPr>
        </p:nvSpPr>
        <p:spPr>
          <a:xfrm>
            <a:off x="770713" y="3395096"/>
            <a:ext cx="2237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3" name="Google Shape;653;g142b5bfe59b_0_430"/>
          <p:cNvSpPr txBox="1"/>
          <p:nvPr>
            <p:ph idx="9" type="body"/>
          </p:nvPr>
        </p:nvSpPr>
        <p:spPr>
          <a:xfrm>
            <a:off x="715351" y="2960744"/>
            <a:ext cx="2310300" cy="35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4" name="Google Shape;654;g142b5bfe59b_0_430"/>
          <p:cNvSpPr txBox="1"/>
          <p:nvPr>
            <p:ph idx="13" type="body"/>
          </p:nvPr>
        </p:nvSpPr>
        <p:spPr>
          <a:xfrm>
            <a:off x="3474499" y="3395096"/>
            <a:ext cx="2237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5" name="Google Shape;655;g142b5bfe59b_0_430"/>
          <p:cNvSpPr txBox="1"/>
          <p:nvPr>
            <p:ph idx="14" type="body"/>
          </p:nvPr>
        </p:nvSpPr>
        <p:spPr>
          <a:xfrm>
            <a:off x="3419137" y="2960744"/>
            <a:ext cx="2310300" cy="35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6" name="Google Shape;656;g142b5bfe59b_0_430"/>
          <p:cNvSpPr txBox="1"/>
          <p:nvPr>
            <p:ph idx="15" type="body"/>
          </p:nvPr>
        </p:nvSpPr>
        <p:spPr>
          <a:xfrm>
            <a:off x="6194051" y="3395096"/>
            <a:ext cx="2237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7" name="Google Shape;657;g142b5bfe59b_0_430"/>
          <p:cNvSpPr txBox="1"/>
          <p:nvPr>
            <p:ph idx="16" type="body"/>
          </p:nvPr>
        </p:nvSpPr>
        <p:spPr>
          <a:xfrm>
            <a:off x="6138689" y="2960744"/>
            <a:ext cx="2310300" cy="356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8" name="Google Shape;658;g142b5bfe59b_0_430"/>
          <p:cNvSpPr txBox="1"/>
          <p:nvPr>
            <p:ph idx="17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Box w Icons">
  <p:cSld name="4 Box w Icons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42b5bfe59b_0_470"/>
          <p:cNvSpPr txBox="1"/>
          <p:nvPr>
            <p:ph type="title"/>
          </p:nvPr>
        </p:nvSpPr>
        <p:spPr>
          <a:xfrm>
            <a:off x="0" y="94687"/>
            <a:ext cx="91440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1" name="Google Shape;661;g142b5bfe59b_0_470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nnex_Cloud_Logo_Standard.png" id="662" name="Google Shape;662;g142b5bfe59b_0_4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g142b5bfe59b_0_470"/>
          <p:cNvSpPr txBox="1"/>
          <p:nvPr>
            <p:ph idx="1" type="body"/>
          </p:nvPr>
        </p:nvSpPr>
        <p:spPr>
          <a:xfrm>
            <a:off x="0" y="774536"/>
            <a:ext cx="9144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4" name="Google Shape;664;g142b5bfe59b_0_470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65" name="Google Shape;665;g142b5bfe59b_0_470"/>
          <p:cNvGrpSpPr/>
          <p:nvPr/>
        </p:nvGrpSpPr>
        <p:grpSpPr>
          <a:xfrm>
            <a:off x="4646839" y="1349323"/>
            <a:ext cx="2007901" cy="2696533"/>
            <a:chOff x="9055864" y="1815623"/>
            <a:chExt cx="2677201" cy="3595377"/>
          </a:xfrm>
        </p:grpSpPr>
        <p:sp>
          <p:nvSpPr>
            <p:cNvPr id="666" name="Google Shape;666;g142b5bfe59b_0_470"/>
            <p:cNvSpPr/>
            <p:nvPr/>
          </p:nvSpPr>
          <p:spPr>
            <a:xfrm>
              <a:off x="9055864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g142b5bfe59b_0_470"/>
            <p:cNvSpPr/>
            <p:nvPr/>
          </p:nvSpPr>
          <p:spPr>
            <a:xfrm>
              <a:off x="9055865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8" name="Google Shape;668;g142b5bfe59b_0_470"/>
          <p:cNvGrpSpPr/>
          <p:nvPr/>
        </p:nvGrpSpPr>
        <p:grpSpPr>
          <a:xfrm>
            <a:off x="2517902" y="1349323"/>
            <a:ext cx="2007900" cy="2696533"/>
            <a:chOff x="6217281" y="1815623"/>
            <a:chExt cx="2677200" cy="3595377"/>
          </a:xfrm>
        </p:grpSpPr>
        <p:sp>
          <p:nvSpPr>
            <p:cNvPr id="669" name="Google Shape;669;g142b5bfe59b_0_470"/>
            <p:cNvSpPr/>
            <p:nvPr/>
          </p:nvSpPr>
          <p:spPr>
            <a:xfrm>
              <a:off x="6217281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g142b5bfe59b_0_470"/>
            <p:cNvSpPr/>
            <p:nvPr/>
          </p:nvSpPr>
          <p:spPr>
            <a:xfrm>
              <a:off x="6217281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1" name="Google Shape;671;g142b5bfe59b_0_470"/>
          <p:cNvGrpSpPr/>
          <p:nvPr/>
        </p:nvGrpSpPr>
        <p:grpSpPr>
          <a:xfrm>
            <a:off x="385106" y="1349323"/>
            <a:ext cx="2007900" cy="2696533"/>
            <a:chOff x="3373553" y="1815623"/>
            <a:chExt cx="2677200" cy="3595377"/>
          </a:xfrm>
        </p:grpSpPr>
        <p:sp>
          <p:nvSpPr>
            <p:cNvPr id="672" name="Google Shape;672;g142b5bfe59b_0_470"/>
            <p:cNvSpPr/>
            <p:nvPr/>
          </p:nvSpPr>
          <p:spPr>
            <a:xfrm>
              <a:off x="3373553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g142b5bfe59b_0_470"/>
            <p:cNvSpPr/>
            <p:nvPr/>
          </p:nvSpPr>
          <p:spPr>
            <a:xfrm>
              <a:off x="3373553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4" name="Google Shape;674;g142b5bfe59b_0_470"/>
          <p:cNvGrpSpPr/>
          <p:nvPr/>
        </p:nvGrpSpPr>
        <p:grpSpPr>
          <a:xfrm>
            <a:off x="6775775" y="1349323"/>
            <a:ext cx="2007901" cy="2696533"/>
            <a:chOff x="9055864" y="1815623"/>
            <a:chExt cx="2677201" cy="3595377"/>
          </a:xfrm>
        </p:grpSpPr>
        <p:sp>
          <p:nvSpPr>
            <p:cNvPr id="675" name="Google Shape;675;g142b5bfe59b_0_470"/>
            <p:cNvSpPr/>
            <p:nvPr/>
          </p:nvSpPr>
          <p:spPr>
            <a:xfrm>
              <a:off x="9055864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g142b5bfe59b_0_470"/>
            <p:cNvSpPr/>
            <p:nvPr/>
          </p:nvSpPr>
          <p:spPr>
            <a:xfrm>
              <a:off x="9055865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7" name="Google Shape;677;g142b5bfe59b_0_470"/>
          <p:cNvSpPr/>
          <p:nvPr>
            <p:ph idx="2" type="pic"/>
          </p:nvPr>
        </p:nvSpPr>
        <p:spPr>
          <a:xfrm>
            <a:off x="1189908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678" name="Google Shape;678;g142b5bfe59b_0_470"/>
          <p:cNvSpPr txBox="1"/>
          <p:nvPr>
            <p:ph idx="3" type="body"/>
          </p:nvPr>
        </p:nvSpPr>
        <p:spPr>
          <a:xfrm>
            <a:off x="475568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9" name="Google Shape;679;g142b5bfe59b_0_470"/>
          <p:cNvSpPr/>
          <p:nvPr>
            <p:ph idx="4" type="pic"/>
          </p:nvPr>
        </p:nvSpPr>
        <p:spPr>
          <a:xfrm>
            <a:off x="3302172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680" name="Google Shape;680;g142b5bfe59b_0_470"/>
          <p:cNvSpPr txBox="1"/>
          <p:nvPr>
            <p:ph idx="5" type="body"/>
          </p:nvPr>
        </p:nvSpPr>
        <p:spPr>
          <a:xfrm>
            <a:off x="2587832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1" name="Google Shape;681;g142b5bfe59b_0_470"/>
          <p:cNvSpPr/>
          <p:nvPr>
            <p:ph idx="6" type="pic"/>
          </p:nvPr>
        </p:nvSpPr>
        <p:spPr>
          <a:xfrm>
            <a:off x="5435010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682" name="Google Shape;682;g142b5bfe59b_0_470"/>
          <p:cNvSpPr txBox="1"/>
          <p:nvPr>
            <p:ph idx="7" type="body"/>
          </p:nvPr>
        </p:nvSpPr>
        <p:spPr>
          <a:xfrm>
            <a:off x="4720670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683" name="Google Shape;683;g142b5bfe59b_0_470"/>
          <p:cNvGrpSpPr/>
          <p:nvPr/>
        </p:nvGrpSpPr>
        <p:grpSpPr>
          <a:xfrm>
            <a:off x="6759103" y="1349323"/>
            <a:ext cx="2007901" cy="2696533"/>
            <a:chOff x="9055864" y="1815623"/>
            <a:chExt cx="2677201" cy="3595377"/>
          </a:xfrm>
        </p:grpSpPr>
        <p:sp>
          <p:nvSpPr>
            <p:cNvPr id="684" name="Google Shape;684;g142b5bfe59b_0_470"/>
            <p:cNvSpPr/>
            <p:nvPr/>
          </p:nvSpPr>
          <p:spPr>
            <a:xfrm>
              <a:off x="9055864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g142b5bfe59b_0_470"/>
            <p:cNvSpPr/>
            <p:nvPr/>
          </p:nvSpPr>
          <p:spPr>
            <a:xfrm>
              <a:off x="9055865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6" name="Google Shape;686;g142b5bfe59b_0_470"/>
          <p:cNvSpPr/>
          <p:nvPr>
            <p:ph idx="8" type="pic"/>
          </p:nvPr>
        </p:nvSpPr>
        <p:spPr>
          <a:xfrm>
            <a:off x="7547274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687" name="Google Shape;687;g142b5bfe59b_0_470"/>
          <p:cNvSpPr txBox="1"/>
          <p:nvPr>
            <p:ph idx="9" type="body"/>
          </p:nvPr>
        </p:nvSpPr>
        <p:spPr>
          <a:xfrm>
            <a:off x="6832934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8" name="Google Shape;688;g142b5bfe59b_0_470"/>
          <p:cNvSpPr txBox="1"/>
          <p:nvPr>
            <p:ph idx="1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Box-with icons on top">
  <p:cSld name="3 Box-with icons on top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42b5bfe59b_0_500"/>
          <p:cNvSpPr txBox="1"/>
          <p:nvPr>
            <p:ph type="title"/>
          </p:nvPr>
        </p:nvSpPr>
        <p:spPr>
          <a:xfrm>
            <a:off x="0" y="94687"/>
            <a:ext cx="91440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1" name="Google Shape;691;g142b5bfe59b_0_500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nnex_Cloud_Logo_Standard.png" id="692" name="Google Shape;692;g142b5bfe59b_0_5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g142b5bfe59b_0_500"/>
          <p:cNvSpPr txBox="1"/>
          <p:nvPr>
            <p:ph idx="1" type="body"/>
          </p:nvPr>
        </p:nvSpPr>
        <p:spPr>
          <a:xfrm>
            <a:off x="0" y="774536"/>
            <a:ext cx="9144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694" name="Google Shape;694;g142b5bfe59b_0_500"/>
          <p:cNvGrpSpPr/>
          <p:nvPr/>
        </p:nvGrpSpPr>
        <p:grpSpPr>
          <a:xfrm>
            <a:off x="5631816" y="1349323"/>
            <a:ext cx="2007901" cy="2696533"/>
            <a:chOff x="9055864" y="1815623"/>
            <a:chExt cx="2677201" cy="3595377"/>
          </a:xfrm>
        </p:grpSpPr>
        <p:sp>
          <p:nvSpPr>
            <p:cNvPr id="695" name="Google Shape;695;g142b5bfe59b_0_500"/>
            <p:cNvSpPr/>
            <p:nvPr/>
          </p:nvSpPr>
          <p:spPr>
            <a:xfrm>
              <a:off x="9055864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g142b5bfe59b_0_500"/>
            <p:cNvSpPr/>
            <p:nvPr/>
          </p:nvSpPr>
          <p:spPr>
            <a:xfrm>
              <a:off x="9055865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7" name="Google Shape;697;g142b5bfe59b_0_500"/>
          <p:cNvGrpSpPr/>
          <p:nvPr/>
        </p:nvGrpSpPr>
        <p:grpSpPr>
          <a:xfrm>
            <a:off x="3502879" y="1349323"/>
            <a:ext cx="2007900" cy="2696533"/>
            <a:chOff x="6217281" y="1815623"/>
            <a:chExt cx="2677200" cy="3595377"/>
          </a:xfrm>
        </p:grpSpPr>
        <p:sp>
          <p:nvSpPr>
            <p:cNvPr id="698" name="Google Shape;698;g142b5bfe59b_0_500"/>
            <p:cNvSpPr/>
            <p:nvPr/>
          </p:nvSpPr>
          <p:spPr>
            <a:xfrm>
              <a:off x="6217281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g142b5bfe59b_0_500"/>
            <p:cNvSpPr/>
            <p:nvPr/>
          </p:nvSpPr>
          <p:spPr>
            <a:xfrm>
              <a:off x="6217281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0" name="Google Shape;700;g142b5bfe59b_0_500"/>
          <p:cNvGrpSpPr/>
          <p:nvPr/>
        </p:nvGrpSpPr>
        <p:grpSpPr>
          <a:xfrm>
            <a:off x="1370083" y="1349323"/>
            <a:ext cx="2007900" cy="2696533"/>
            <a:chOff x="3373553" y="1815623"/>
            <a:chExt cx="2677200" cy="3595377"/>
          </a:xfrm>
        </p:grpSpPr>
        <p:sp>
          <p:nvSpPr>
            <p:cNvPr id="701" name="Google Shape;701;g142b5bfe59b_0_500"/>
            <p:cNvSpPr/>
            <p:nvPr/>
          </p:nvSpPr>
          <p:spPr>
            <a:xfrm>
              <a:off x="3373553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g142b5bfe59b_0_500"/>
            <p:cNvSpPr/>
            <p:nvPr/>
          </p:nvSpPr>
          <p:spPr>
            <a:xfrm>
              <a:off x="3373553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3" name="Google Shape;703;g142b5bfe59b_0_500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4" name="Google Shape;704;g142b5bfe59b_0_500"/>
          <p:cNvSpPr/>
          <p:nvPr>
            <p:ph idx="2" type="pic"/>
          </p:nvPr>
        </p:nvSpPr>
        <p:spPr>
          <a:xfrm>
            <a:off x="2170602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705" name="Google Shape;705;g142b5bfe59b_0_500"/>
          <p:cNvSpPr txBox="1"/>
          <p:nvPr>
            <p:ph idx="3" type="body"/>
          </p:nvPr>
        </p:nvSpPr>
        <p:spPr>
          <a:xfrm>
            <a:off x="1456262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6" name="Google Shape;706;g142b5bfe59b_0_500"/>
          <p:cNvSpPr/>
          <p:nvPr>
            <p:ph idx="4" type="pic"/>
          </p:nvPr>
        </p:nvSpPr>
        <p:spPr>
          <a:xfrm>
            <a:off x="4296582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707" name="Google Shape;707;g142b5bfe59b_0_500"/>
          <p:cNvSpPr txBox="1"/>
          <p:nvPr>
            <p:ph idx="5" type="body"/>
          </p:nvPr>
        </p:nvSpPr>
        <p:spPr>
          <a:xfrm>
            <a:off x="3582242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8" name="Google Shape;708;g142b5bfe59b_0_500"/>
          <p:cNvSpPr/>
          <p:nvPr>
            <p:ph idx="6" type="pic"/>
          </p:nvPr>
        </p:nvSpPr>
        <p:spPr>
          <a:xfrm>
            <a:off x="6422562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709" name="Google Shape;709;g142b5bfe59b_0_500"/>
          <p:cNvSpPr txBox="1"/>
          <p:nvPr>
            <p:ph idx="7" type="body"/>
          </p:nvPr>
        </p:nvSpPr>
        <p:spPr>
          <a:xfrm>
            <a:off x="5708222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0" name="Google Shape;710;g142b5bfe59b_0_500"/>
          <p:cNvSpPr txBox="1"/>
          <p:nvPr>
            <p:ph idx="8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Logo">
  <p:cSld name="Logo Angle Photo">
    <p:bg>
      <p:bgPr>
        <a:solidFill>
          <a:schemeClr val="accent5"/>
        </a:solid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15b1a446f51_0_490"/>
          <p:cNvSpPr/>
          <p:nvPr>
            <p:ph idx="2" type="pic"/>
          </p:nvPr>
        </p:nvSpPr>
        <p:spPr>
          <a:xfrm>
            <a:off x="4267200" y="0"/>
            <a:ext cx="48768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18" name="Google Shape;718;g15b1a446f51_0_490"/>
          <p:cNvGrpSpPr/>
          <p:nvPr/>
        </p:nvGrpSpPr>
        <p:grpSpPr>
          <a:xfrm>
            <a:off x="0" y="-54412"/>
            <a:ext cx="6694016" cy="5220773"/>
            <a:chOff x="0" y="-72550"/>
            <a:chExt cx="8925354" cy="6961030"/>
          </a:xfrm>
        </p:grpSpPr>
        <p:sp>
          <p:nvSpPr>
            <p:cNvPr id="719" name="Google Shape;719;g15b1a446f51_0_490"/>
            <p:cNvSpPr/>
            <p:nvPr/>
          </p:nvSpPr>
          <p:spPr>
            <a:xfrm flipH="1" rot="10800000">
              <a:off x="4142999" y="-72550"/>
              <a:ext cx="4782355" cy="6961030"/>
            </a:xfrm>
            <a:custGeom>
              <a:rect b="b" l="l" r="r" t="t"/>
              <a:pathLst>
                <a:path extrusionOk="0" h="6961030" w="4782355">
                  <a:moveTo>
                    <a:pt x="0" y="6948150"/>
                  </a:moveTo>
                  <a:lnTo>
                    <a:pt x="75126" y="12877"/>
                  </a:lnTo>
                  <a:lnTo>
                    <a:pt x="1577662" y="0"/>
                  </a:lnTo>
                  <a:lnTo>
                    <a:pt x="4782355" y="6961030"/>
                  </a:lnTo>
                  <a:lnTo>
                    <a:pt x="0" y="69481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0" name="Google Shape;720;g15b1a446f51_0_490"/>
            <p:cNvSpPr/>
            <p:nvPr/>
          </p:nvSpPr>
          <p:spPr>
            <a:xfrm>
              <a:off x="0" y="0"/>
              <a:ext cx="44400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1" name="Google Shape;721;g15b1a446f51_0_4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7407" y="2363241"/>
            <a:ext cx="3168203" cy="2780259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g15b1a446f51_0_490"/>
          <p:cNvSpPr txBox="1"/>
          <p:nvPr>
            <p:ph type="title"/>
          </p:nvPr>
        </p:nvSpPr>
        <p:spPr>
          <a:xfrm>
            <a:off x="257175" y="2009300"/>
            <a:ext cx="86487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5b1a446f51_0_497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Left Rule w/ Angle Box">
  <p:cSld name="Grey Left Rule w/ Angle Box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" id="726" name="Google Shape;726;g15b1a446f51_0_4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1721" y="0"/>
            <a:ext cx="45624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g15b1a446f51_0_499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nnex_Cloud_Logo_Standard.png" id="728" name="Google Shape;728;g15b1a446f51_0_4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g15b1a446f51_0_499"/>
          <p:cNvSpPr txBox="1"/>
          <p:nvPr>
            <p:ph idx="1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0" name="Google Shape;730;g15b1a446f51_0_499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1" name="Google Shape;731;g15b1a446f51_0_499"/>
          <p:cNvSpPr txBox="1"/>
          <p:nvPr>
            <p:ph idx="2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2" name="Google Shape;732;g15b1a446f51_0_499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3" name="Google Shape;733;g15b1a446f51_0_499"/>
          <p:cNvSpPr txBox="1"/>
          <p:nvPr>
            <p:ph idx="3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Rule No Footer">
  <p:cSld name="Left Rule No Footer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15b1a446f51_0_508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6" name="Google Shape;736;g15b1a446f51_0_508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7" name="Google Shape;737;g15b1a446f51_0_508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8" name="Google Shape;738;g15b1a446f51_0_508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9" name="Google Shape;739;g15b1a446f51_0_508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Full Picture">
  <p:cSld name="Transition - Full Picture">
    <p:bg>
      <p:bgPr>
        <a:solidFill>
          <a:schemeClr val="accent1"/>
        </a:solidFill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5b1a446f51_0_51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42" name="Google Shape;742;g15b1a446f51_0_514"/>
          <p:cNvSpPr txBox="1"/>
          <p:nvPr>
            <p:ph type="title"/>
          </p:nvPr>
        </p:nvSpPr>
        <p:spPr>
          <a:xfrm>
            <a:off x="495171" y="1977276"/>
            <a:ext cx="86487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 Light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Rule Full Footer">
  <p:cSld name="Left Rule Full Footer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nex_Cloud_Logo_Standard.png" id="744" name="Google Shape;744;g15b1a446f51_0_5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g15b1a446f51_0_517"/>
          <p:cNvSpPr/>
          <p:nvPr/>
        </p:nvSpPr>
        <p:spPr>
          <a:xfrm>
            <a:off x="4581589" y="4958334"/>
            <a:ext cx="41148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6" name="Google Shape;746;g15b1a446f51_0_517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7" name="Google Shape;747;g15b1a446f51_0_517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8" name="Google Shape;748;g15b1a446f51_0_517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9" name="Google Shape;749;g15b1a446f51_0_517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0" name="Google Shape;750;g15b1a446f51_0_517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1" name="Google Shape;751;g15b1a446f51_0_517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urg Left Rule w/ Square Box">
  <p:cSld name="1_Burg Left Rule w/ Square Box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5b1a446f51_0_526"/>
          <p:cNvSpPr/>
          <p:nvPr/>
        </p:nvSpPr>
        <p:spPr>
          <a:xfrm>
            <a:off x="4671204" y="0"/>
            <a:ext cx="4472700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sx="101000" rotWithShape="0" algn="tr" dir="12240000" dist="12700" sy="101000">
              <a:schemeClr val="dk1">
                <a:alpha val="4431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nnex_Cloud_Logo_Standard.png" id="754" name="Google Shape;754;g15b1a446f51_0_5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g15b1a446f51_0_526"/>
          <p:cNvSpPr txBox="1"/>
          <p:nvPr>
            <p:ph idx="12" type="sldNum"/>
          </p:nvPr>
        </p:nvSpPr>
        <p:spPr>
          <a:xfrm>
            <a:off x="8577277" y="4825209"/>
            <a:ext cx="309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6" name="Google Shape;756;g15b1a446f51_0_526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7" name="Google Shape;757;g15b1a446f51_0_526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8" name="Google Shape;758;g15b1a446f51_0_526"/>
          <p:cNvSpPr/>
          <p:nvPr>
            <p:ph idx="2" type="pic"/>
          </p:nvPr>
        </p:nvSpPr>
        <p:spPr>
          <a:xfrm>
            <a:off x="5162020" y="564586"/>
            <a:ext cx="3491100" cy="4014300"/>
          </a:xfrm>
          <a:prstGeom prst="rect">
            <a:avLst/>
          </a:prstGeom>
          <a:noFill/>
          <a:ln>
            <a:noFill/>
          </a:ln>
        </p:spPr>
      </p:sp>
      <p:sp>
        <p:nvSpPr>
          <p:cNvPr id="759" name="Google Shape;759;g15b1a446f51_0_526"/>
          <p:cNvSpPr/>
          <p:nvPr/>
        </p:nvSpPr>
        <p:spPr>
          <a:xfrm>
            <a:off x="4511755" y="0"/>
            <a:ext cx="166500" cy="5143500"/>
          </a:xfrm>
          <a:prstGeom prst="rect">
            <a:avLst/>
          </a:prstGeom>
          <a:gradFill>
            <a:gsLst>
              <a:gs pos="0">
                <a:srgbClr val="A21E56"/>
              </a:gs>
              <a:gs pos="31000">
                <a:srgbClr val="E91C68"/>
              </a:gs>
              <a:gs pos="63000">
                <a:srgbClr val="F1565C"/>
              </a:gs>
              <a:gs pos="100000">
                <a:srgbClr val="F69064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0" name="Google Shape;760;g15b1a446f51_0_526"/>
          <p:cNvSpPr txBox="1"/>
          <p:nvPr>
            <p:ph idx="3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1" name="Google Shape;761;g15b1a446f51_0_526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2" name="Google Shape;762;g15b1a446f51_0_526"/>
          <p:cNvSpPr txBox="1"/>
          <p:nvPr>
            <p:ph idx="4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rg Left Rule w/ Square Box">
  <p:cSld name="Burg Left Rule w/ Square Box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5b1a446f51_0_537"/>
          <p:cNvSpPr/>
          <p:nvPr/>
        </p:nvSpPr>
        <p:spPr>
          <a:xfrm>
            <a:off x="4671204" y="0"/>
            <a:ext cx="447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sx="101000" rotWithShape="0" algn="tr" dir="12240000" dist="12700" sy="101000">
              <a:schemeClr val="dk1">
                <a:alpha val="4431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5" name="Google Shape;765;g15b1a446f51_0_537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nnex_Cloud_Logo_Standard.png" id="766" name="Google Shape;766;g15b1a446f51_0_5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g15b1a446f51_0_537"/>
          <p:cNvSpPr txBox="1"/>
          <p:nvPr>
            <p:ph idx="12" type="sldNum"/>
          </p:nvPr>
        </p:nvSpPr>
        <p:spPr>
          <a:xfrm>
            <a:off x="8577277" y="4825209"/>
            <a:ext cx="309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8" name="Google Shape;768;g15b1a446f51_0_537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9" name="Google Shape;769;g15b1a446f51_0_537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0" name="Google Shape;770;g15b1a446f51_0_537"/>
          <p:cNvSpPr/>
          <p:nvPr>
            <p:ph idx="2" type="pic"/>
          </p:nvPr>
        </p:nvSpPr>
        <p:spPr>
          <a:xfrm>
            <a:off x="5162020" y="564586"/>
            <a:ext cx="3491100" cy="4014300"/>
          </a:xfrm>
          <a:prstGeom prst="rect">
            <a:avLst/>
          </a:prstGeom>
          <a:noFill/>
          <a:ln>
            <a:noFill/>
          </a:ln>
        </p:spPr>
      </p:sp>
      <p:sp>
        <p:nvSpPr>
          <p:cNvPr id="771" name="Google Shape;771;g15b1a446f51_0_537"/>
          <p:cNvSpPr/>
          <p:nvPr/>
        </p:nvSpPr>
        <p:spPr>
          <a:xfrm>
            <a:off x="4511755" y="0"/>
            <a:ext cx="166500" cy="5143500"/>
          </a:xfrm>
          <a:prstGeom prst="rect">
            <a:avLst/>
          </a:prstGeom>
          <a:gradFill>
            <a:gsLst>
              <a:gs pos="0">
                <a:srgbClr val="A21E56"/>
              </a:gs>
              <a:gs pos="31000">
                <a:srgbClr val="E91C68"/>
              </a:gs>
              <a:gs pos="63000">
                <a:srgbClr val="F1565C"/>
              </a:gs>
              <a:gs pos="100000">
                <a:srgbClr val="F69064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2" name="Google Shape;772;g15b1a446f51_0_537"/>
          <p:cNvSpPr txBox="1"/>
          <p:nvPr>
            <p:ph idx="3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3" name="Google Shape;773;g15b1a446f51_0_537"/>
          <p:cNvSpPr txBox="1"/>
          <p:nvPr>
            <p:ph idx="4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4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4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Logo">
  <p:cSld name="1_BlankLogo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Box">
  <p:cSld name="3 Box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5b1a446f51_0_549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7" name="Google Shape;777;g15b1a446f51_0_549"/>
          <p:cNvSpPr/>
          <p:nvPr/>
        </p:nvSpPr>
        <p:spPr>
          <a:xfrm>
            <a:off x="761705" y="1359403"/>
            <a:ext cx="2206500" cy="320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g15b1a446f51_0_549"/>
          <p:cNvSpPr/>
          <p:nvPr/>
        </p:nvSpPr>
        <p:spPr>
          <a:xfrm>
            <a:off x="3468893" y="1359403"/>
            <a:ext cx="2206500" cy="320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g15b1a446f51_0_549"/>
          <p:cNvSpPr/>
          <p:nvPr/>
        </p:nvSpPr>
        <p:spPr>
          <a:xfrm>
            <a:off x="6176080" y="1359403"/>
            <a:ext cx="2206500" cy="320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g15b1a446f51_0_549"/>
          <p:cNvSpPr/>
          <p:nvPr/>
        </p:nvSpPr>
        <p:spPr>
          <a:xfrm>
            <a:off x="761705" y="1359403"/>
            <a:ext cx="2206500" cy="704400"/>
          </a:xfrm>
          <a:prstGeom prst="rect">
            <a:avLst/>
          </a:prstGeom>
          <a:solidFill>
            <a:srgbClr val="A21B5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g15b1a446f51_0_549"/>
          <p:cNvSpPr/>
          <p:nvPr/>
        </p:nvSpPr>
        <p:spPr>
          <a:xfrm>
            <a:off x="3468893" y="1359404"/>
            <a:ext cx="2206500" cy="704400"/>
          </a:xfrm>
          <a:prstGeom prst="rect">
            <a:avLst/>
          </a:prstGeom>
          <a:solidFill>
            <a:srgbClr val="E0005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g15b1a446f51_0_549"/>
          <p:cNvSpPr/>
          <p:nvPr/>
        </p:nvSpPr>
        <p:spPr>
          <a:xfrm>
            <a:off x="6176080" y="1359404"/>
            <a:ext cx="2206500" cy="704400"/>
          </a:xfrm>
          <a:prstGeom prst="rect">
            <a:avLst/>
          </a:prstGeom>
          <a:solidFill>
            <a:srgbClr val="F58E6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g15b1a446f51_0_549"/>
          <p:cNvSpPr txBox="1"/>
          <p:nvPr>
            <p:ph idx="1" type="body"/>
          </p:nvPr>
        </p:nvSpPr>
        <p:spPr>
          <a:xfrm>
            <a:off x="761704" y="2129948"/>
            <a:ext cx="2206500" cy="2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4" name="Google Shape;784;g15b1a446f51_0_549"/>
          <p:cNvSpPr txBox="1"/>
          <p:nvPr>
            <p:ph idx="2" type="body"/>
          </p:nvPr>
        </p:nvSpPr>
        <p:spPr>
          <a:xfrm>
            <a:off x="3475088" y="2129948"/>
            <a:ext cx="2206500" cy="2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5" name="Google Shape;785;g15b1a446f51_0_549"/>
          <p:cNvSpPr txBox="1"/>
          <p:nvPr>
            <p:ph idx="3" type="body"/>
          </p:nvPr>
        </p:nvSpPr>
        <p:spPr>
          <a:xfrm>
            <a:off x="6158653" y="2129948"/>
            <a:ext cx="2206500" cy="2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6" name="Google Shape;786;g15b1a446f51_0_549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nnex_Cloud_Logo_Standard.png" id="787" name="Google Shape;787;g15b1a446f51_0_5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g15b1a446f51_0_549"/>
          <p:cNvSpPr txBox="1"/>
          <p:nvPr>
            <p:ph idx="4" type="body"/>
          </p:nvPr>
        </p:nvSpPr>
        <p:spPr>
          <a:xfrm>
            <a:off x="3478065" y="1541696"/>
            <a:ext cx="2200200" cy="352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9" name="Google Shape;789;g15b1a446f51_0_549"/>
          <p:cNvSpPr txBox="1"/>
          <p:nvPr>
            <p:ph idx="5" type="body"/>
          </p:nvPr>
        </p:nvSpPr>
        <p:spPr>
          <a:xfrm>
            <a:off x="749774" y="1541696"/>
            <a:ext cx="2200200" cy="352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0" name="Google Shape;790;g15b1a446f51_0_549"/>
          <p:cNvSpPr txBox="1"/>
          <p:nvPr>
            <p:ph idx="6" type="body"/>
          </p:nvPr>
        </p:nvSpPr>
        <p:spPr>
          <a:xfrm>
            <a:off x="6176538" y="1541696"/>
            <a:ext cx="2200200" cy="352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1" name="Google Shape;791;g15b1a446f51_0_549"/>
          <p:cNvSpPr txBox="1"/>
          <p:nvPr>
            <p:ph idx="7" type="body"/>
          </p:nvPr>
        </p:nvSpPr>
        <p:spPr>
          <a:xfrm>
            <a:off x="257175" y="782241"/>
            <a:ext cx="86487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2" name="Google Shape;792;g15b1a446f51_0_549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3" name="Google Shape;793;g15b1a446f51_0_549"/>
          <p:cNvSpPr/>
          <p:nvPr/>
        </p:nvSpPr>
        <p:spPr>
          <a:xfrm>
            <a:off x="756319" y="2028768"/>
            <a:ext cx="2263200" cy="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g15b1a446f51_0_549"/>
          <p:cNvSpPr/>
          <p:nvPr/>
        </p:nvSpPr>
        <p:spPr>
          <a:xfrm>
            <a:off x="3464940" y="2028768"/>
            <a:ext cx="2263200" cy="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g15b1a446f51_0_549"/>
          <p:cNvSpPr/>
          <p:nvPr/>
        </p:nvSpPr>
        <p:spPr>
          <a:xfrm>
            <a:off x="6179325" y="2028768"/>
            <a:ext cx="2263200" cy="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g15b1a446f51_0_549"/>
          <p:cNvSpPr txBox="1"/>
          <p:nvPr>
            <p:ph idx="8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 Rule Full Footer">
  <p:cSld name="Center Rule Full Footer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5b1a446f51_0_571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nnex_Cloud_Logo_Standard.png" id="799" name="Google Shape;799;g15b1a446f51_0_5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g15b1a446f51_0_571"/>
          <p:cNvSpPr/>
          <p:nvPr/>
        </p:nvSpPr>
        <p:spPr>
          <a:xfrm>
            <a:off x="2134925" y="4972050"/>
            <a:ext cx="63780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1" name="Google Shape;801;g15b1a446f51_0_571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2" name="Google Shape;802;g15b1a446f51_0_571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3" name="Google Shape;803;g15b1a446f51_0_571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4" name="Google Shape;804;g15b1a446f51_0_571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5" name="Google Shape;805;g15b1a446f51_0_571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 Rule Full Footer 1">
  <p:cSld name="Center Rule Full Footer 1"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15b1a446f51_0_580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nnex_Cloud_Logo_Standard.png" id="808" name="Google Shape;808;g15b1a446f51_0_5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g15b1a446f51_0_580"/>
          <p:cNvSpPr/>
          <p:nvPr/>
        </p:nvSpPr>
        <p:spPr>
          <a:xfrm>
            <a:off x="2134925" y="4972050"/>
            <a:ext cx="63780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0" name="Google Shape;810;g15b1a446f51_0_580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1" name="Google Shape;811;g15b1a446f51_0_580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2" name="Google Shape;812;g15b1a446f51_0_580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3" name="Google Shape;813;g15b1a446f51_0_580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4" name="Google Shape;814;g15b1a446f51_0_580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Box w Icons">
  <p:cSld name="4 Box w Icons"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15b1a446f51_0_589"/>
          <p:cNvSpPr txBox="1"/>
          <p:nvPr>
            <p:ph type="title"/>
          </p:nvPr>
        </p:nvSpPr>
        <p:spPr>
          <a:xfrm>
            <a:off x="0" y="94687"/>
            <a:ext cx="91440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7" name="Google Shape;817;g15b1a446f51_0_589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nnex_Cloud_Logo_Standard.png" id="818" name="Google Shape;818;g15b1a446f51_0_5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g15b1a446f51_0_589"/>
          <p:cNvSpPr txBox="1"/>
          <p:nvPr>
            <p:ph idx="1" type="body"/>
          </p:nvPr>
        </p:nvSpPr>
        <p:spPr>
          <a:xfrm>
            <a:off x="0" y="774536"/>
            <a:ext cx="9144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0" name="Google Shape;820;g15b1a446f51_0_589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21" name="Google Shape;821;g15b1a446f51_0_589"/>
          <p:cNvGrpSpPr/>
          <p:nvPr/>
        </p:nvGrpSpPr>
        <p:grpSpPr>
          <a:xfrm>
            <a:off x="4646839" y="1349323"/>
            <a:ext cx="2007901" cy="2696533"/>
            <a:chOff x="9055864" y="1815623"/>
            <a:chExt cx="2677201" cy="3595377"/>
          </a:xfrm>
        </p:grpSpPr>
        <p:sp>
          <p:nvSpPr>
            <p:cNvPr id="822" name="Google Shape;822;g15b1a446f51_0_589"/>
            <p:cNvSpPr/>
            <p:nvPr/>
          </p:nvSpPr>
          <p:spPr>
            <a:xfrm>
              <a:off x="9055864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g15b1a446f51_0_589"/>
            <p:cNvSpPr/>
            <p:nvPr/>
          </p:nvSpPr>
          <p:spPr>
            <a:xfrm>
              <a:off x="9055865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4" name="Google Shape;824;g15b1a446f51_0_589"/>
          <p:cNvGrpSpPr/>
          <p:nvPr/>
        </p:nvGrpSpPr>
        <p:grpSpPr>
          <a:xfrm>
            <a:off x="2517902" y="1349323"/>
            <a:ext cx="2007900" cy="2696533"/>
            <a:chOff x="6217281" y="1815623"/>
            <a:chExt cx="2677200" cy="3595377"/>
          </a:xfrm>
        </p:grpSpPr>
        <p:sp>
          <p:nvSpPr>
            <p:cNvPr id="825" name="Google Shape;825;g15b1a446f51_0_589"/>
            <p:cNvSpPr/>
            <p:nvPr/>
          </p:nvSpPr>
          <p:spPr>
            <a:xfrm>
              <a:off x="6217281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15b1a446f51_0_589"/>
            <p:cNvSpPr/>
            <p:nvPr/>
          </p:nvSpPr>
          <p:spPr>
            <a:xfrm>
              <a:off x="6217281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7" name="Google Shape;827;g15b1a446f51_0_589"/>
          <p:cNvGrpSpPr/>
          <p:nvPr/>
        </p:nvGrpSpPr>
        <p:grpSpPr>
          <a:xfrm>
            <a:off x="385106" y="1349323"/>
            <a:ext cx="2007900" cy="2696533"/>
            <a:chOff x="3373553" y="1815623"/>
            <a:chExt cx="2677200" cy="3595377"/>
          </a:xfrm>
        </p:grpSpPr>
        <p:sp>
          <p:nvSpPr>
            <p:cNvPr id="828" name="Google Shape;828;g15b1a446f51_0_589"/>
            <p:cNvSpPr/>
            <p:nvPr/>
          </p:nvSpPr>
          <p:spPr>
            <a:xfrm>
              <a:off x="3373553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g15b1a446f51_0_589"/>
            <p:cNvSpPr/>
            <p:nvPr/>
          </p:nvSpPr>
          <p:spPr>
            <a:xfrm>
              <a:off x="3373553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0" name="Google Shape;830;g15b1a446f51_0_589"/>
          <p:cNvGrpSpPr/>
          <p:nvPr/>
        </p:nvGrpSpPr>
        <p:grpSpPr>
          <a:xfrm>
            <a:off x="6775775" y="1349323"/>
            <a:ext cx="2007901" cy="2696533"/>
            <a:chOff x="9055864" y="1815623"/>
            <a:chExt cx="2677201" cy="3595377"/>
          </a:xfrm>
        </p:grpSpPr>
        <p:sp>
          <p:nvSpPr>
            <p:cNvPr id="831" name="Google Shape;831;g15b1a446f51_0_589"/>
            <p:cNvSpPr/>
            <p:nvPr/>
          </p:nvSpPr>
          <p:spPr>
            <a:xfrm>
              <a:off x="9055864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15b1a446f51_0_589"/>
            <p:cNvSpPr/>
            <p:nvPr/>
          </p:nvSpPr>
          <p:spPr>
            <a:xfrm>
              <a:off x="9055865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3" name="Google Shape;833;g15b1a446f51_0_589"/>
          <p:cNvSpPr/>
          <p:nvPr>
            <p:ph idx="2" type="pic"/>
          </p:nvPr>
        </p:nvSpPr>
        <p:spPr>
          <a:xfrm>
            <a:off x="1189908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834" name="Google Shape;834;g15b1a446f51_0_589"/>
          <p:cNvSpPr txBox="1"/>
          <p:nvPr>
            <p:ph idx="3" type="body"/>
          </p:nvPr>
        </p:nvSpPr>
        <p:spPr>
          <a:xfrm>
            <a:off x="475568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5" name="Google Shape;835;g15b1a446f51_0_589"/>
          <p:cNvSpPr/>
          <p:nvPr>
            <p:ph idx="4" type="pic"/>
          </p:nvPr>
        </p:nvSpPr>
        <p:spPr>
          <a:xfrm>
            <a:off x="3302172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836" name="Google Shape;836;g15b1a446f51_0_589"/>
          <p:cNvSpPr txBox="1"/>
          <p:nvPr>
            <p:ph idx="5" type="body"/>
          </p:nvPr>
        </p:nvSpPr>
        <p:spPr>
          <a:xfrm>
            <a:off x="2587832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7" name="Google Shape;837;g15b1a446f51_0_589"/>
          <p:cNvSpPr/>
          <p:nvPr>
            <p:ph idx="6" type="pic"/>
          </p:nvPr>
        </p:nvSpPr>
        <p:spPr>
          <a:xfrm>
            <a:off x="5435010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838" name="Google Shape;838;g15b1a446f51_0_589"/>
          <p:cNvSpPr txBox="1"/>
          <p:nvPr>
            <p:ph idx="7" type="body"/>
          </p:nvPr>
        </p:nvSpPr>
        <p:spPr>
          <a:xfrm>
            <a:off x="4720670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839" name="Google Shape;839;g15b1a446f51_0_589"/>
          <p:cNvGrpSpPr/>
          <p:nvPr/>
        </p:nvGrpSpPr>
        <p:grpSpPr>
          <a:xfrm>
            <a:off x="6759103" y="1349323"/>
            <a:ext cx="2007901" cy="2696533"/>
            <a:chOff x="9055864" y="1815623"/>
            <a:chExt cx="2677201" cy="3595377"/>
          </a:xfrm>
        </p:grpSpPr>
        <p:sp>
          <p:nvSpPr>
            <p:cNvPr id="840" name="Google Shape;840;g15b1a446f51_0_589"/>
            <p:cNvSpPr/>
            <p:nvPr/>
          </p:nvSpPr>
          <p:spPr>
            <a:xfrm>
              <a:off x="9055864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g15b1a446f51_0_589"/>
            <p:cNvSpPr/>
            <p:nvPr/>
          </p:nvSpPr>
          <p:spPr>
            <a:xfrm>
              <a:off x="9055865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2" name="Google Shape;842;g15b1a446f51_0_589"/>
          <p:cNvSpPr/>
          <p:nvPr>
            <p:ph idx="8" type="pic"/>
          </p:nvPr>
        </p:nvSpPr>
        <p:spPr>
          <a:xfrm>
            <a:off x="7547274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843" name="Google Shape;843;g15b1a446f51_0_589"/>
          <p:cNvSpPr txBox="1"/>
          <p:nvPr>
            <p:ph idx="9" type="body"/>
          </p:nvPr>
        </p:nvSpPr>
        <p:spPr>
          <a:xfrm>
            <a:off x="6832934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4" name="Google Shape;844;g15b1a446f51_0_589"/>
          <p:cNvSpPr txBox="1"/>
          <p:nvPr>
            <p:ph idx="1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Box-with icons on top">
  <p:cSld name="3 Box-with icons on top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15b1a446f51_0_619"/>
          <p:cNvSpPr txBox="1"/>
          <p:nvPr>
            <p:ph type="title"/>
          </p:nvPr>
        </p:nvSpPr>
        <p:spPr>
          <a:xfrm>
            <a:off x="0" y="94687"/>
            <a:ext cx="91440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7" name="Google Shape;847;g15b1a446f51_0_619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nnex_Cloud_Logo_Standard.png" id="848" name="Google Shape;848;g15b1a446f51_0_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g15b1a446f51_0_619"/>
          <p:cNvSpPr txBox="1"/>
          <p:nvPr>
            <p:ph idx="1" type="body"/>
          </p:nvPr>
        </p:nvSpPr>
        <p:spPr>
          <a:xfrm>
            <a:off x="0" y="774536"/>
            <a:ext cx="9144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850" name="Google Shape;850;g15b1a446f51_0_619"/>
          <p:cNvGrpSpPr/>
          <p:nvPr/>
        </p:nvGrpSpPr>
        <p:grpSpPr>
          <a:xfrm>
            <a:off x="5631816" y="1349323"/>
            <a:ext cx="2007901" cy="2696533"/>
            <a:chOff x="9055864" y="1815623"/>
            <a:chExt cx="2677201" cy="3595377"/>
          </a:xfrm>
        </p:grpSpPr>
        <p:sp>
          <p:nvSpPr>
            <p:cNvPr id="851" name="Google Shape;851;g15b1a446f51_0_619"/>
            <p:cNvSpPr/>
            <p:nvPr/>
          </p:nvSpPr>
          <p:spPr>
            <a:xfrm>
              <a:off x="9055864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g15b1a446f51_0_619"/>
            <p:cNvSpPr/>
            <p:nvPr/>
          </p:nvSpPr>
          <p:spPr>
            <a:xfrm>
              <a:off x="9055865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3" name="Google Shape;853;g15b1a446f51_0_619"/>
          <p:cNvGrpSpPr/>
          <p:nvPr/>
        </p:nvGrpSpPr>
        <p:grpSpPr>
          <a:xfrm>
            <a:off x="3502879" y="1349323"/>
            <a:ext cx="2007900" cy="2696533"/>
            <a:chOff x="6217281" y="1815623"/>
            <a:chExt cx="2677200" cy="3595377"/>
          </a:xfrm>
        </p:grpSpPr>
        <p:sp>
          <p:nvSpPr>
            <p:cNvPr id="854" name="Google Shape;854;g15b1a446f51_0_619"/>
            <p:cNvSpPr/>
            <p:nvPr/>
          </p:nvSpPr>
          <p:spPr>
            <a:xfrm>
              <a:off x="6217281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g15b1a446f51_0_619"/>
            <p:cNvSpPr/>
            <p:nvPr/>
          </p:nvSpPr>
          <p:spPr>
            <a:xfrm>
              <a:off x="6217281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g15b1a446f51_0_619"/>
          <p:cNvGrpSpPr/>
          <p:nvPr/>
        </p:nvGrpSpPr>
        <p:grpSpPr>
          <a:xfrm>
            <a:off x="1370083" y="1349323"/>
            <a:ext cx="2007900" cy="2696533"/>
            <a:chOff x="3373553" y="1815623"/>
            <a:chExt cx="2677200" cy="3595377"/>
          </a:xfrm>
        </p:grpSpPr>
        <p:sp>
          <p:nvSpPr>
            <p:cNvPr id="857" name="Google Shape;857;g15b1a446f51_0_619"/>
            <p:cNvSpPr/>
            <p:nvPr/>
          </p:nvSpPr>
          <p:spPr>
            <a:xfrm>
              <a:off x="3373553" y="1815623"/>
              <a:ext cx="2677200" cy="3579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g15b1a446f51_0_619"/>
            <p:cNvSpPr/>
            <p:nvPr/>
          </p:nvSpPr>
          <p:spPr>
            <a:xfrm>
              <a:off x="3373553" y="5365400"/>
              <a:ext cx="26772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9" name="Google Shape;859;g15b1a446f51_0_619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0" name="Google Shape;860;g15b1a446f51_0_619"/>
          <p:cNvSpPr/>
          <p:nvPr>
            <p:ph idx="2" type="pic"/>
          </p:nvPr>
        </p:nvSpPr>
        <p:spPr>
          <a:xfrm>
            <a:off x="2170602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861" name="Google Shape;861;g15b1a446f51_0_619"/>
          <p:cNvSpPr txBox="1"/>
          <p:nvPr>
            <p:ph idx="3" type="body"/>
          </p:nvPr>
        </p:nvSpPr>
        <p:spPr>
          <a:xfrm>
            <a:off x="1456262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2" name="Google Shape;862;g15b1a446f51_0_619"/>
          <p:cNvSpPr/>
          <p:nvPr>
            <p:ph idx="4" type="pic"/>
          </p:nvPr>
        </p:nvSpPr>
        <p:spPr>
          <a:xfrm>
            <a:off x="4296582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863" name="Google Shape;863;g15b1a446f51_0_619"/>
          <p:cNvSpPr txBox="1"/>
          <p:nvPr>
            <p:ph idx="5" type="body"/>
          </p:nvPr>
        </p:nvSpPr>
        <p:spPr>
          <a:xfrm>
            <a:off x="3582242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4" name="Google Shape;864;g15b1a446f51_0_619"/>
          <p:cNvSpPr/>
          <p:nvPr>
            <p:ph idx="6" type="pic"/>
          </p:nvPr>
        </p:nvSpPr>
        <p:spPr>
          <a:xfrm>
            <a:off x="6422562" y="1704889"/>
            <a:ext cx="422700" cy="548400"/>
          </a:xfrm>
          <a:prstGeom prst="rect">
            <a:avLst/>
          </a:prstGeom>
          <a:noFill/>
          <a:ln>
            <a:noFill/>
          </a:ln>
        </p:spPr>
      </p:sp>
      <p:sp>
        <p:nvSpPr>
          <p:cNvPr id="865" name="Google Shape;865;g15b1a446f51_0_619"/>
          <p:cNvSpPr txBox="1"/>
          <p:nvPr>
            <p:ph idx="7" type="body"/>
          </p:nvPr>
        </p:nvSpPr>
        <p:spPr>
          <a:xfrm>
            <a:off x="5708222" y="2505825"/>
            <a:ext cx="18516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6" name="Google Shape;866;g15b1a446f51_0_619"/>
          <p:cNvSpPr txBox="1"/>
          <p:nvPr>
            <p:ph idx="8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Left Rule w/ Angle Box">
  <p:cSld name="Blue Left Rule w/ Angle Box"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868" name="Google Shape;868;g15b1a446f51_0_6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g15b1a446f51_0_641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nnex_Cloud_Logo_Standard.png" id="870" name="Google Shape;870;g15b1a446f51_0_6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g15b1a446f51_0_641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2" name="Google Shape;872;g15b1a446f51_0_641"/>
          <p:cNvSpPr txBox="1"/>
          <p:nvPr>
            <p:ph idx="1" type="body"/>
          </p:nvPr>
        </p:nvSpPr>
        <p:spPr>
          <a:xfrm>
            <a:off x="257175" y="782241"/>
            <a:ext cx="57510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3" name="Google Shape;873;g15b1a446f51_0_641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4" name="Google Shape;874;g15b1a446f51_0_641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5" name="Google Shape;875;g15b1a446f51_0_641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Left Rule w/ Angle Box">
  <p:cSld name="Photo Left Rule w/ Angle Box"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" name="Google Shape;877;g15b1a446f51_0_6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84274" y="-8280"/>
            <a:ext cx="6882249" cy="5151782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g15b1a446f51_0_650"/>
          <p:cNvSpPr/>
          <p:nvPr/>
        </p:nvSpPr>
        <p:spPr>
          <a:xfrm flipH="1" rot="10800000">
            <a:off x="3124666" y="-70414"/>
            <a:ext cx="3586766" cy="5220773"/>
          </a:xfrm>
          <a:custGeom>
            <a:rect b="b" l="l" r="r" t="t"/>
            <a:pathLst>
              <a:path extrusionOk="0" h="6961030" w="4782355">
                <a:moveTo>
                  <a:pt x="0" y="6948150"/>
                </a:moveTo>
                <a:lnTo>
                  <a:pt x="75126" y="12877"/>
                </a:lnTo>
                <a:lnTo>
                  <a:pt x="1577662" y="0"/>
                </a:lnTo>
                <a:lnTo>
                  <a:pt x="4782355" y="6961030"/>
                </a:lnTo>
                <a:lnTo>
                  <a:pt x="0" y="69481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9" name="Google Shape;879;g15b1a446f51_0_650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0" name="Google Shape;880;g15b1a446f51_0_650"/>
          <p:cNvSpPr/>
          <p:nvPr/>
        </p:nvSpPr>
        <p:spPr>
          <a:xfrm>
            <a:off x="254288" y="592396"/>
            <a:ext cx="4114800" cy="1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1" name="Google Shape;881;g15b1a446f51_0_650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2" name="Google Shape;882;g15b1a446f51_0_650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nnex_Cloud_Logo_Standard.png" id="883" name="Google Shape;883;g15b1a446f51_0_6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g15b1a446f51_0_650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5" name="Google Shape;885;g15b1a446f51_0_650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 Rule No Footer">
  <p:cSld name="Center Rule No Footer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5b1a446f51_0_660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8" name="Google Shape;888;g15b1a446f51_0_660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9" name="Google Shape;889;g15b1a446f51_0_660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0" name="Google Shape;890;g15b1a446f51_0_660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1" name="Google Shape;891;g15b1a446f51_0_660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 Rule Full Footer">
  <p:cSld name="1_Center Rule Full Footer"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15b1a446f51_0_666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nnex_Cloud_Logo_Standard.png" id="894" name="Google Shape;894;g15b1a446f51_0_6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013" y="4796419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g15b1a446f51_0_666"/>
          <p:cNvSpPr/>
          <p:nvPr/>
        </p:nvSpPr>
        <p:spPr>
          <a:xfrm>
            <a:off x="2134925" y="4972050"/>
            <a:ext cx="63780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6" name="Google Shape;896;g15b1a446f51_0_666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7" name="Google Shape;897;g15b1a446f51_0_666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8" name="Google Shape;898;g15b1a446f51_0_666"/>
          <p:cNvSpPr txBox="1"/>
          <p:nvPr>
            <p:ph idx="2" type="body"/>
          </p:nvPr>
        </p:nvSpPr>
        <p:spPr>
          <a:xfrm>
            <a:off x="254288" y="1315724"/>
            <a:ext cx="4112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Char char="•"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9" name="Google Shape;899;g15b1a446f51_0_666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0" name="Google Shape;900;g15b1a446f51_0_666"/>
          <p:cNvSpPr txBox="1"/>
          <p:nvPr>
            <p:ph idx="3" type="body"/>
          </p:nvPr>
        </p:nvSpPr>
        <p:spPr>
          <a:xfrm>
            <a:off x="1401281" y="4844528"/>
            <a:ext cx="2736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0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8.xml"/><Relationship Id="rId6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_rels/slideMaster6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71.xml"/><Relationship Id="rId22" Type="http://schemas.openxmlformats.org/officeDocument/2006/relationships/theme" Target="../theme/theme4.xml"/><Relationship Id="rId10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9.xml"/><Relationship Id="rId6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/Relationships>
</file>

<file path=ppt/slideMasters/_rels/slideMaster7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25" Type="http://schemas.openxmlformats.org/officeDocument/2006/relationships/theme" Target="../theme/theme6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99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11" Type="http://schemas.openxmlformats.org/officeDocument/2006/relationships/theme" Target="../theme/theme9.xml"/><Relationship Id="rId10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type="title"/>
          </p:nvPr>
        </p:nvSpPr>
        <p:spPr>
          <a:xfrm>
            <a:off x="1218709" y="1306799"/>
            <a:ext cx="6706580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6"/>
          <p:cNvSpPr txBox="1"/>
          <p:nvPr>
            <p:ph idx="1" type="body"/>
          </p:nvPr>
        </p:nvSpPr>
        <p:spPr>
          <a:xfrm>
            <a:off x="1881126" y="2472804"/>
            <a:ext cx="5381746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6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26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26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32"/>
          <p:cNvSpPr txBox="1"/>
          <p:nvPr>
            <p:ph idx="1" type="body"/>
          </p:nvPr>
        </p:nvSpPr>
        <p:spPr>
          <a:xfrm>
            <a:off x="311700" y="1132271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3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c87654819_0_552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 b="0" i="0" sz="2100" u="none" cap="none" strike="noStrike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05" name="Google Shape;205;g10c87654819_0_552"/>
          <p:cNvSpPr txBox="1"/>
          <p:nvPr>
            <p:ph idx="1" type="body"/>
          </p:nvPr>
        </p:nvSpPr>
        <p:spPr>
          <a:xfrm>
            <a:off x="257175" y="759350"/>
            <a:ext cx="8685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82D66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82D66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82D66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82D66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82D66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g10c87654819_0_552"/>
          <p:cNvSpPr txBox="1"/>
          <p:nvPr>
            <p:ph idx="12" type="sldNum"/>
          </p:nvPr>
        </p:nvSpPr>
        <p:spPr>
          <a:xfrm>
            <a:off x="6885767" y="48066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62">
          <p15:clr>
            <a:srgbClr val="F26B43"/>
          </p15:clr>
        </p15:guide>
        <p15:guide id="2" pos="5598">
          <p15:clr>
            <a:srgbClr val="F26B43"/>
          </p15:clr>
        </p15:guide>
        <p15:guide id="3" orient="horz" pos="378">
          <p15:clr>
            <a:srgbClr val="F26B43"/>
          </p15:clr>
        </p15:guide>
        <p15:guide id="4" orient="horz" pos="3132">
          <p15:clr>
            <a:srgbClr val="F26B43"/>
          </p15:clr>
        </p15:guide>
        <p15:guide id="5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42b5bfe59b_0_268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 b="0" i="0" sz="2100" u="none" cap="none" strike="noStrike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59" name="Google Shape;459;g142b5bfe59b_0_268"/>
          <p:cNvSpPr txBox="1"/>
          <p:nvPr>
            <p:ph idx="1" type="body"/>
          </p:nvPr>
        </p:nvSpPr>
        <p:spPr>
          <a:xfrm>
            <a:off x="257175" y="759350"/>
            <a:ext cx="8685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82D66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82D66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82D66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82D66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82D66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g142b5bfe59b_0_268"/>
          <p:cNvSpPr txBox="1"/>
          <p:nvPr>
            <p:ph idx="12" type="sldNum"/>
          </p:nvPr>
        </p:nvSpPr>
        <p:spPr>
          <a:xfrm>
            <a:off x="6885767" y="48066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62">
          <p15:clr>
            <a:srgbClr val="F26B43"/>
          </p15:clr>
        </p15:guide>
        <p15:guide id="2" pos="5598">
          <p15:clr>
            <a:srgbClr val="F26B43"/>
          </p15:clr>
        </p15:guide>
        <p15:guide id="3" orient="horz" pos="378">
          <p15:clr>
            <a:srgbClr val="F26B43"/>
          </p15:clr>
        </p15:guide>
        <p15:guide id="4" orient="horz" pos="3132">
          <p15:clr>
            <a:srgbClr val="F26B43"/>
          </p15:clr>
        </p15:guide>
        <p15:guide id="5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15b1a446f51_0_485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  <a:defRPr b="0" i="0" sz="2100" u="none" cap="none" strike="noStrike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13" name="Google Shape;713;g15b1a446f51_0_485"/>
          <p:cNvSpPr txBox="1"/>
          <p:nvPr>
            <p:ph idx="1" type="body"/>
          </p:nvPr>
        </p:nvSpPr>
        <p:spPr>
          <a:xfrm>
            <a:off x="257175" y="759350"/>
            <a:ext cx="8685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82D66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82D66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82D66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82D66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82D66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4" name="Google Shape;714;g15b1a446f51_0_485"/>
          <p:cNvSpPr txBox="1"/>
          <p:nvPr>
            <p:ph idx="11" type="ftr"/>
          </p:nvPr>
        </p:nvSpPr>
        <p:spPr>
          <a:xfrm>
            <a:off x="1468160" y="479751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DADAD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5" name="Google Shape;715;g15b1a446f51_0_485"/>
          <p:cNvSpPr txBox="1"/>
          <p:nvPr>
            <p:ph idx="12" type="sldNum"/>
          </p:nvPr>
        </p:nvSpPr>
        <p:spPr>
          <a:xfrm>
            <a:off x="6885767" y="48066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800" u="none" cap="none" strike="noStrike">
                <a:solidFill>
                  <a:srgbClr val="B6B6B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62">
          <p15:clr>
            <a:srgbClr val="F26B43"/>
          </p15:clr>
        </p15:guide>
        <p15:guide id="2" pos="5598">
          <p15:clr>
            <a:srgbClr val="F26B43"/>
          </p15:clr>
        </p15:guide>
        <p15:guide id="3" orient="horz" pos="378">
          <p15:clr>
            <a:srgbClr val="F26B43"/>
          </p15:clr>
        </p15:guide>
        <p15:guide id="4" orient="horz" pos="3132">
          <p15:clr>
            <a:srgbClr val="F26B43"/>
          </p15:clr>
        </p15:guide>
        <p15:guide id="5" pos="288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nex_Cloud_Logo_Standard.png" id="986" name="Google Shape;986;g167ab220c9a_0_7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742" y="4789847"/>
            <a:ext cx="1109614" cy="281666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g167ab220c9a_0_76"/>
          <p:cNvSpPr txBox="1"/>
          <p:nvPr/>
        </p:nvSpPr>
        <p:spPr>
          <a:xfrm>
            <a:off x="537772" y="4841384"/>
            <a:ext cx="2186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Confidential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16">
          <p15:clr>
            <a:srgbClr val="F26B43"/>
          </p15:clr>
        </p15:guide>
        <p15:guide id="2" pos="55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jpg"/><Relationship Id="rId4" Type="http://schemas.openxmlformats.org/officeDocument/2006/relationships/image" Target="../media/image37.png"/><Relationship Id="rId5" Type="http://schemas.openxmlformats.org/officeDocument/2006/relationships/image" Target="../media/image36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101.png"/><Relationship Id="rId5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101.png"/><Relationship Id="rId5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101.png"/><Relationship Id="rId5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8.png"/><Relationship Id="rId4" Type="http://schemas.openxmlformats.org/officeDocument/2006/relationships/image" Target="../media/image29.png"/><Relationship Id="rId5" Type="http://schemas.openxmlformats.org/officeDocument/2006/relationships/image" Target="../media/image101.png"/><Relationship Id="rId6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101.png"/><Relationship Id="rId5" Type="http://schemas.openxmlformats.org/officeDocument/2006/relationships/image" Target="../media/image106.png"/><Relationship Id="rId6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5.png"/><Relationship Id="rId4" Type="http://schemas.openxmlformats.org/officeDocument/2006/relationships/image" Target="../media/image29.png"/><Relationship Id="rId5" Type="http://schemas.openxmlformats.org/officeDocument/2006/relationships/image" Target="../media/image101.png"/><Relationship Id="rId6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101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3.png"/><Relationship Id="rId4" Type="http://schemas.openxmlformats.org/officeDocument/2006/relationships/image" Target="../media/image10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Relationship Id="rId4" Type="http://schemas.openxmlformats.org/officeDocument/2006/relationships/image" Target="../media/image33.jpg"/><Relationship Id="rId5" Type="http://schemas.openxmlformats.org/officeDocument/2006/relationships/image" Target="../media/image37.png"/><Relationship Id="rId6" Type="http://schemas.openxmlformats.org/officeDocument/2006/relationships/image" Target="../media/image2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Relationship Id="rId4" Type="http://schemas.openxmlformats.org/officeDocument/2006/relationships/image" Target="../media/image101.png"/><Relationship Id="rId5" Type="http://schemas.openxmlformats.org/officeDocument/2006/relationships/image" Target="../media/image112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101.png"/><Relationship Id="rId5" Type="http://schemas.openxmlformats.org/officeDocument/2006/relationships/image" Target="../media/image109.png"/><Relationship Id="rId6" Type="http://schemas.openxmlformats.org/officeDocument/2006/relationships/image" Target="../media/image115.png"/><Relationship Id="rId7" Type="http://schemas.openxmlformats.org/officeDocument/2006/relationships/image" Target="../media/image119.png"/><Relationship Id="rId8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8.jpg"/><Relationship Id="rId4" Type="http://schemas.openxmlformats.org/officeDocument/2006/relationships/image" Target="../media/image120.png"/><Relationship Id="rId5" Type="http://schemas.openxmlformats.org/officeDocument/2006/relationships/image" Target="../media/image1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41.png"/><Relationship Id="rId5" Type="http://schemas.openxmlformats.org/officeDocument/2006/relationships/image" Target="../media/image38.png"/><Relationship Id="rId6" Type="http://schemas.openxmlformats.org/officeDocument/2006/relationships/image" Target="../media/image29.png"/><Relationship Id="rId7" Type="http://schemas.openxmlformats.org/officeDocument/2006/relationships/image" Target="../media/image40.jpg"/><Relationship Id="rId8" Type="http://schemas.openxmlformats.org/officeDocument/2006/relationships/image" Target="../media/image45.png"/><Relationship Id="rId11" Type="http://schemas.openxmlformats.org/officeDocument/2006/relationships/image" Target="../media/image50.png"/><Relationship Id="rId10" Type="http://schemas.openxmlformats.org/officeDocument/2006/relationships/image" Target="../media/image44.png"/><Relationship Id="rId13" Type="http://schemas.openxmlformats.org/officeDocument/2006/relationships/image" Target="../media/image48.png"/><Relationship Id="rId12" Type="http://schemas.openxmlformats.org/officeDocument/2006/relationships/image" Target="../media/image46.png"/><Relationship Id="rId15" Type="http://schemas.openxmlformats.org/officeDocument/2006/relationships/image" Target="../media/image43.png"/><Relationship Id="rId14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4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55.png"/><Relationship Id="rId22" Type="http://schemas.openxmlformats.org/officeDocument/2006/relationships/image" Target="../media/image64.png"/><Relationship Id="rId21" Type="http://schemas.openxmlformats.org/officeDocument/2006/relationships/image" Target="../media/image60.png"/><Relationship Id="rId24" Type="http://schemas.openxmlformats.org/officeDocument/2006/relationships/image" Target="../media/image43.png"/><Relationship Id="rId23" Type="http://schemas.openxmlformats.org/officeDocument/2006/relationships/image" Target="../media/image66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39.png"/><Relationship Id="rId9" Type="http://schemas.openxmlformats.org/officeDocument/2006/relationships/image" Target="../media/image56.png"/><Relationship Id="rId26" Type="http://schemas.openxmlformats.org/officeDocument/2006/relationships/image" Target="../media/image70.png"/><Relationship Id="rId25" Type="http://schemas.openxmlformats.org/officeDocument/2006/relationships/image" Target="../media/image79.png"/><Relationship Id="rId27" Type="http://schemas.openxmlformats.org/officeDocument/2006/relationships/image" Target="../media/image82.png"/><Relationship Id="rId5" Type="http://schemas.openxmlformats.org/officeDocument/2006/relationships/image" Target="../media/image47.png"/><Relationship Id="rId6" Type="http://schemas.openxmlformats.org/officeDocument/2006/relationships/image" Target="../media/image49.png"/><Relationship Id="rId7" Type="http://schemas.openxmlformats.org/officeDocument/2006/relationships/image" Target="../media/image52.png"/><Relationship Id="rId8" Type="http://schemas.openxmlformats.org/officeDocument/2006/relationships/image" Target="../media/image72.png"/><Relationship Id="rId11" Type="http://schemas.openxmlformats.org/officeDocument/2006/relationships/image" Target="../media/image51.png"/><Relationship Id="rId10" Type="http://schemas.openxmlformats.org/officeDocument/2006/relationships/image" Target="../media/image42.png"/><Relationship Id="rId13" Type="http://schemas.openxmlformats.org/officeDocument/2006/relationships/image" Target="../media/image57.png"/><Relationship Id="rId12" Type="http://schemas.openxmlformats.org/officeDocument/2006/relationships/image" Target="../media/image62.png"/><Relationship Id="rId15" Type="http://schemas.openxmlformats.org/officeDocument/2006/relationships/image" Target="../media/image58.png"/><Relationship Id="rId14" Type="http://schemas.openxmlformats.org/officeDocument/2006/relationships/image" Target="../media/image53.png"/><Relationship Id="rId17" Type="http://schemas.openxmlformats.org/officeDocument/2006/relationships/image" Target="../media/image63.png"/><Relationship Id="rId16" Type="http://schemas.openxmlformats.org/officeDocument/2006/relationships/image" Target="../media/image59.png"/><Relationship Id="rId19" Type="http://schemas.openxmlformats.org/officeDocument/2006/relationships/image" Target="../media/image65.png"/><Relationship Id="rId18" Type="http://schemas.openxmlformats.org/officeDocument/2006/relationships/image" Target="../media/image61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image" Target="../media/image73.png"/><Relationship Id="rId5" Type="http://schemas.openxmlformats.org/officeDocument/2006/relationships/image" Target="../media/image69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76.png"/><Relationship Id="rId11" Type="http://schemas.openxmlformats.org/officeDocument/2006/relationships/image" Target="../media/image75.png"/><Relationship Id="rId10" Type="http://schemas.openxmlformats.org/officeDocument/2006/relationships/image" Target="../media/image81.png"/><Relationship Id="rId13" Type="http://schemas.openxmlformats.org/officeDocument/2006/relationships/image" Target="../media/image84.png"/><Relationship Id="rId12" Type="http://schemas.openxmlformats.org/officeDocument/2006/relationships/image" Target="../media/image77.png"/><Relationship Id="rId15" Type="http://schemas.openxmlformats.org/officeDocument/2006/relationships/image" Target="../media/image80.png"/><Relationship Id="rId14" Type="http://schemas.openxmlformats.org/officeDocument/2006/relationships/image" Target="../media/image86.png"/><Relationship Id="rId17" Type="http://schemas.openxmlformats.org/officeDocument/2006/relationships/image" Target="../media/image78.png"/><Relationship Id="rId16" Type="http://schemas.openxmlformats.org/officeDocument/2006/relationships/image" Target="../media/image91.png"/><Relationship Id="rId19" Type="http://schemas.openxmlformats.org/officeDocument/2006/relationships/image" Target="../media/image89.png"/><Relationship Id="rId18" Type="http://schemas.openxmlformats.org/officeDocument/2006/relationships/image" Target="../media/image9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85.png"/><Relationship Id="rId5" Type="http://schemas.openxmlformats.org/officeDocument/2006/relationships/image" Target="../media/image1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image" Target="../media/image87.png"/><Relationship Id="rId9" Type="http://schemas.openxmlformats.org/officeDocument/2006/relationships/image" Target="../media/image99.png"/><Relationship Id="rId5" Type="http://schemas.openxmlformats.org/officeDocument/2006/relationships/image" Target="../media/image103.png"/><Relationship Id="rId6" Type="http://schemas.openxmlformats.org/officeDocument/2006/relationships/image" Target="../media/image90.png"/><Relationship Id="rId7" Type="http://schemas.openxmlformats.org/officeDocument/2006/relationships/image" Target="../media/image94.png"/><Relationship Id="rId8" Type="http://schemas.openxmlformats.org/officeDocument/2006/relationships/image" Target="../media/image98.png"/><Relationship Id="rId11" Type="http://schemas.openxmlformats.org/officeDocument/2006/relationships/image" Target="../media/image96.png"/><Relationship Id="rId10" Type="http://schemas.openxmlformats.org/officeDocument/2006/relationships/image" Target="../media/image95.png"/><Relationship Id="rId13" Type="http://schemas.openxmlformats.org/officeDocument/2006/relationships/image" Target="../media/image97.png"/><Relationship Id="rId12" Type="http://schemas.openxmlformats.org/officeDocument/2006/relationships/image" Target="../media/image104.png"/><Relationship Id="rId15" Type="http://schemas.openxmlformats.org/officeDocument/2006/relationships/image" Target="../media/image102.png"/><Relationship Id="rId14" Type="http://schemas.openxmlformats.org/officeDocument/2006/relationships/image" Target="../media/image9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Google Shape;1046;p1"/>
          <p:cNvPicPr preferRelativeResize="0"/>
          <p:nvPr/>
        </p:nvPicPr>
        <p:blipFill rotWithShape="1">
          <a:blip r:embed="rId3">
            <a:alphaModFix/>
          </a:blip>
          <a:srcRect b="0" l="3157" r="15856" t="0"/>
          <a:stretch/>
        </p:blipFill>
        <p:spPr>
          <a:xfrm>
            <a:off x="2772450" y="0"/>
            <a:ext cx="6371550" cy="51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8001"/>
            <a:ext cx="9144000" cy="5151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  <p:pic>
        <p:nvPicPr>
          <p:cNvPr id="1048" name="Google Shape;104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050163" cy="5151499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1260000" dist="47625">
              <a:srgbClr val="000000">
                <a:alpha val="49019"/>
              </a:srgbClr>
            </a:outerShdw>
          </a:effectLst>
        </p:spPr>
      </p:pic>
      <p:pic>
        <p:nvPicPr>
          <p:cNvPr descr="Annex_Cloud_Logo_Standard.png" id="1049" name="Google Shape;104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7736" y="2223650"/>
            <a:ext cx="2774174" cy="70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p1"/>
          <p:cNvSpPr txBox="1"/>
          <p:nvPr/>
        </p:nvSpPr>
        <p:spPr>
          <a:xfrm>
            <a:off x="3318325" y="1108806"/>
            <a:ext cx="5825675" cy="5544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Loyalty Experience </a:t>
            </a:r>
            <a:r>
              <a:rPr lang="en" sz="2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Platform</a:t>
            </a:r>
            <a:endParaRPr b="0" i="0" sz="2800" u="none" cap="none" strike="noStrike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Presentation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1"/>
          <p:cNvSpPr/>
          <p:nvPr/>
        </p:nvSpPr>
        <p:spPr>
          <a:xfrm>
            <a:off x="3986400" y="3420650"/>
            <a:ext cx="4614000" cy="100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1"/>
          <p:cNvSpPr txBox="1"/>
          <p:nvPr/>
        </p:nvSpPr>
        <p:spPr>
          <a:xfrm>
            <a:off x="4262850" y="3724250"/>
            <a:ext cx="41547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Kenn Kennedy </a:t>
            </a: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Account Executive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15b1a446f51_0_405"/>
          <p:cNvSpPr/>
          <p:nvPr/>
        </p:nvSpPr>
        <p:spPr>
          <a:xfrm>
            <a:off x="7260432" y="615660"/>
            <a:ext cx="1579800" cy="386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g15b1a446f51_0_405"/>
          <p:cNvSpPr/>
          <p:nvPr/>
        </p:nvSpPr>
        <p:spPr>
          <a:xfrm>
            <a:off x="5534192" y="611075"/>
            <a:ext cx="1579800" cy="385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g15b1a446f51_0_405"/>
          <p:cNvSpPr/>
          <p:nvPr/>
        </p:nvSpPr>
        <p:spPr>
          <a:xfrm>
            <a:off x="3774251" y="621627"/>
            <a:ext cx="1579800" cy="385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g15b1a446f51_0_405"/>
          <p:cNvSpPr/>
          <p:nvPr/>
        </p:nvSpPr>
        <p:spPr>
          <a:xfrm>
            <a:off x="2025020" y="604698"/>
            <a:ext cx="1579800" cy="3873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g15b1a446f51_0_405"/>
          <p:cNvSpPr/>
          <p:nvPr/>
        </p:nvSpPr>
        <p:spPr>
          <a:xfrm>
            <a:off x="257175" y="611076"/>
            <a:ext cx="1579800" cy="3873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g15b1a446f51_0_405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</a:pPr>
            <a:r>
              <a:rPr lang="en"/>
              <a:t>Implementation Process</a:t>
            </a:r>
            <a:endParaRPr/>
          </a:p>
        </p:txBody>
      </p:sp>
      <p:sp>
        <p:nvSpPr>
          <p:cNvPr id="1362" name="Google Shape;1362;g15b1a446f51_0_405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3" name="Google Shape;1363;g15b1a446f51_0_405"/>
          <p:cNvSpPr/>
          <p:nvPr/>
        </p:nvSpPr>
        <p:spPr>
          <a:xfrm>
            <a:off x="257175" y="1311653"/>
            <a:ext cx="1579800" cy="28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Week 1</a:t>
            </a:r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64" name="Google Shape;1364;g15b1a446f51_0_405"/>
          <p:cNvGrpSpPr/>
          <p:nvPr/>
        </p:nvGrpSpPr>
        <p:grpSpPr>
          <a:xfrm>
            <a:off x="5518460" y="2957711"/>
            <a:ext cx="1579486" cy="823154"/>
            <a:chOff x="5056094" y="3779905"/>
            <a:chExt cx="1450800" cy="1097539"/>
          </a:xfrm>
        </p:grpSpPr>
        <p:sp>
          <p:nvSpPr>
            <p:cNvPr id="1365" name="Google Shape;1365;g15b1a446f51_0_405"/>
            <p:cNvSpPr/>
            <p:nvPr/>
          </p:nvSpPr>
          <p:spPr>
            <a:xfrm>
              <a:off x="5056094" y="3779905"/>
              <a:ext cx="1450800" cy="283500"/>
            </a:xfrm>
            <a:prstGeom prst="rect">
              <a:avLst/>
            </a:prstGeom>
            <a:solidFill>
              <a:srgbClr val="F28964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Week 8</a:t>
              </a:r>
              <a:endPara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6" name="Google Shape;1366;g15b1a446f51_0_405"/>
            <p:cNvSpPr/>
            <p:nvPr/>
          </p:nvSpPr>
          <p:spPr>
            <a:xfrm>
              <a:off x="5056094" y="4322597"/>
              <a:ext cx="1450800" cy="283500"/>
            </a:xfrm>
            <a:prstGeom prst="rect">
              <a:avLst/>
            </a:prstGeom>
            <a:solidFill>
              <a:srgbClr val="F28964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Week 10</a:t>
              </a:r>
              <a:endPara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7" name="Google Shape;1367;g15b1a446f51_0_405"/>
            <p:cNvSpPr/>
            <p:nvPr/>
          </p:nvSpPr>
          <p:spPr>
            <a:xfrm>
              <a:off x="5056094" y="4593944"/>
              <a:ext cx="1450800" cy="283500"/>
            </a:xfrm>
            <a:prstGeom prst="rect">
              <a:avLst/>
            </a:prstGeom>
            <a:solidFill>
              <a:srgbClr val="F28964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Week 11</a:t>
              </a:r>
              <a:endPara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8" name="Google Shape;1368;g15b1a446f51_0_405"/>
            <p:cNvSpPr/>
            <p:nvPr/>
          </p:nvSpPr>
          <p:spPr>
            <a:xfrm>
              <a:off x="5056094" y="4051251"/>
              <a:ext cx="1450800" cy="283500"/>
            </a:xfrm>
            <a:prstGeom prst="rect">
              <a:avLst/>
            </a:prstGeom>
            <a:solidFill>
              <a:srgbClr val="F28964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Week  9</a:t>
              </a:r>
              <a:endPara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69" name="Google Shape;1369;g15b1a446f51_0_405"/>
          <p:cNvGrpSpPr/>
          <p:nvPr/>
        </p:nvGrpSpPr>
        <p:grpSpPr>
          <a:xfrm>
            <a:off x="2024911" y="1580828"/>
            <a:ext cx="1568815" cy="761354"/>
            <a:chOff x="9865424" y="1425083"/>
            <a:chExt cx="1051203" cy="1015138"/>
          </a:xfrm>
        </p:grpSpPr>
        <p:sp>
          <p:nvSpPr>
            <p:cNvPr id="1370" name="Google Shape;1370;g15b1a446f51_0_405"/>
            <p:cNvSpPr/>
            <p:nvPr/>
          </p:nvSpPr>
          <p:spPr>
            <a:xfrm>
              <a:off x="9865427" y="1425083"/>
              <a:ext cx="1051200" cy="3384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Week 2</a:t>
              </a:r>
              <a:endPara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1" name="Google Shape;1371;g15b1a446f51_0_405"/>
            <p:cNvSpPr/>
            <p:nvPr/>
          </p:nvSpPr>
          <p:spPr>
            <a:xfrm>
              <a:off x="9865427" y="2101821"/>
              <a:ext cx="1051200" cy="3384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Week 4</a:t>
              </a:r>
              <a:endPara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2" name="Google Shape;1372;g15b1a446f51_0_405"/>
            <p:cNvSpPr/>
            <p:nvPr/>
          </p:nvSpPr>
          <p:spPr>
            <a:xfrm>
              <a:off x="9865424" y="1763452"/>
              <a:ext cx="1051200" cy="3384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Week 3</a:t>
              </a:r>
              <a:endPara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73" name="Google Shape;1373;g15b1a446f51_0_405"/>
          <p:cNvGrpSpPr/>
          <p:nvPr/>
        </p:nvGrpSpPr>
        <p:grpSpPr>
          <a:xfrm>
            <a:off x="3758701" y="2341052"/>
            <a:ext cx="1579725" cy="633249"/>
            <a:chOff x="9041231" y="2737176"/>
            <a:chExt cx="2106300" cy="844332"/>
          </a:xfrm>
        </p:grpSpPr>
        <p:sp>
          <p:nvSpPr>
            <p:cNvPr id="1374" name="Google Shape;1374;g15b1a446f51_0_405"/>
            <p:cNvSpPr/>
            <p:nvPr/>
          </p:nvSpPr>
          <p:spPr>
            <a:xfrm>
              <a:off x="9041231" y="2737176"/>
              <a:ext cx="2106300" cy="283500"/>
            </a:xfrm>
            <a:prstGeom prst="rect">
              <a:avLst/>
            </a:prstGeom>
            <a:solidFill>
              <a:srgbClr val="E8604E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Week 5</a:t>
              </a:r>
              <a:endPara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5" name="Google Shape;1375;g15b1a446f51_0_405"/>
            <p:cNvSpPr/>
            <p:nvPr/>
          </p:nvSpPr>
          <p:spPr>
            <a:xfrm>
              <a:off x="9041231" y="3017805"/>
              <a:ext cx="2106300" cy="283500"/>
            </a:xfrm>
            <a:prstGeom prst="rect">
              <a:avLst/>
            </a:prstGeom>
            <a:solidFill>
              <a:srgbClr val="E8604E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Week 6</a:t>
              </a:r>
              <a:endPara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6" name="Google Shape;1376;g15b1a446f51_0_405"/>
            <p:cNvSpPr/>
            <p:nvPr/>
          </p:nvSpPr>
          <p:spPr>
            <a:xfrm>
              <a:off x="9041231" y="3298008"/>
              <a:ext cx="2106300" cy="283500"/>
            </a:xfrm>
            <a:prstGeom prst="rect">
              <a:avLst/>
            </a:prstGeom>
            <a:solidFill>
              <a:srgbClr val="E8604E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Week 7</a:t>
              </a:r>
              <a:endPara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77" name="Google Shape;1377;g15b1a446f51_0_405"/>
          <p:cNvGrpSpPr/>
          <p:nvPr/>
        </p:nvGrpSpPr>
        <p:grpSpPr>
          <a:xfrm>
            <a:off x="7252574" y="3774017"/>
            <a:ext cx="1591015" cy="422754"/>
            <a:chOff x="9664586" y="5060873"/>
            <a:chExt cx="1037100" cy="563672"/>
          </a:xfrm>
        </p:grpSpPr>
        <p:sp>
          <p:nvSpPr>
            <p:cNvPr id="1378" name="Google Shape;1378;g15b1a446f51_0_405"/>
            <p:cNvSpPr/>
            <p:nvPr/>
          </p:nvSpPr>
          <p:spPr>
            <a:xfrm>
              <a:off x="9664586" y="5060873"/>
              <a:ext cx="1037100" cy="283500"/>
            </a:xfrm>
            <a:prstGeom prst="rect">
              <a:avLst/>
            </a:prstGeom>
            <a:solidFill>
              <a:srgbClr val="F8B090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Week 12</a:t>
              </a:r>
              <a:endPara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g15b1a446f51_0_405"/>
            <p:cNvSpPr/>
            <p:nvPr/>
          </p:nvSpPr>
          <p:spPr>
            <a:xfrm>
              <a:off x="9664586" y="5341045"/>
              <a:ext cx="1035000" cy="283500"/>
            </a:xfrm>
            <a:prstGeom prst="rect">
              <a:avLst/>
            </a:prstGeom>
            <a:solidFill>
              <a:srgbClr val="F8B090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Week 13</a:t>
              </a:r>
              <a:endPara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0" name="Google Shape;1380;g15b1a446f51_0_405"/>
          <p:cNvSpPr txBox="1"/>
          <p:nvPr/>
        </p:nvSpPr>
        <p:spPr>
          <a:xfrm>
            <a:off x="289898" y="1707716"/>
            <a:ext cx="1509000" cy="15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Phase 1 - Discovery</a:t>
            </a:r>
            <a:endParaRPr b="1" i="0" sz="8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Goal alignment, competitive, business download, business and technical requirements, deadline/technology/other constraints, agree on next steps and timeline</a:t>
            </a:r>
            <a:br>
              <a:rPr b="0" i="0" lang="en" sz="8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0" i="0" lang="en" sz="8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8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8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g15b1a446f51_0_405"/>
          <p:cNvSpPr txBox="1"/>
          <p:nvPr/>
        </p:nvSpPr>
        <p:spPr>
          <a:xfrm>
            <a:off x="2051159" y="2455244"/>
            <a:ext cx="1509000" cy="13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Phase 2 - Define </a:t>
            </a:r>
            <a:endParaRPr b="1" i="0" sz="800" u="none" cap="none" strike="noStrik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Program structure, customer segments, </a:t>
            </a:r>
            <a:br>
              <a:rPr b="0" i="0" lang="en" sz="8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" sz="8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journey/engagement points, KPIs</a:t>
            </a:r>
            <a:endParaRPr b="0" i="0" sz="8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g15b1a446f51_0_405"/>
          <p:cNvSpPr txBox="1"/>
          <p:nvPr/>
        </p:nvSpPr>
        <p:spPr>
          <a:xfrm>
            <a:off x="3817620" y="3080095"/>
            <a:ext cx="15090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Phase 3 - Design </a:t>
            </a:r>
            <a:endParaRPr b="1" i="0" sz="800" u="none" cap="none" strike="noStrike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Define UX, design development: dashboard, social, email, offline</a:t>
            </a:r>
            <a:endParaRPr b="0" i="0" sz="8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3" name="Google Shape;1383;g15b1a446f51_0_405"/>
          <p:cNvSpPr txBox="1"/>
          <p:nvPr/>
        </p:nvSpPr>
        <p:spPr>
          <a:xfrm>
            <a:off x="5554799" y="1967513"/>
            <a:ext cx="15798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Phase 4 – Develop &amp; Deliver</a:t>
            </a:r>
            <a:endParaRPr b="1" i="0" sz="800" u="none" cap="none" strike="noStrike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Configure system for program structure, offers, rewards, segments, analytics, offers / engagement, &amp; integrations</a:t>
            </a:r>
            <a:endParaRPr b="0" i="0" sz="8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g15b1a446f51_0_405"/>
          <p:cNvSpPr txBox="1"/>
          <p:nvPr/>
        </p:nvSpPr>
        <p:spPr>
          <a:xfrm>
            <a:off x="7294134" y="3074637"/>
            <a:ext cx="15090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8B090"/>
                </a:solidFill>
                <a:latin typeface="Open Sans"/>
                <a:ea typeface="Open Sans"/>
                <a:cs typeface="Open Sans"/>
                <a:sym typeface="Open Sans"/>
              </a:rPr>
              <a:t>Phase 5 - Deploy</a:t>
            </a:r>
            <a:endParaRPr b="1" i="0" sz="800" u="none" cap="none" strike="noStrike">
              <a:solidFill>
                <a:srgbClr val="F8B0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Push code to staging, QA/UAT testing, fixes, migration of data, training</a:t>
            </a:r>
            <a:endParaRPr b="0" i="0" sz="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5" name="Google Shape;1385;g15b1a446f51_0_405"/>
          <p:cNvGrpSpPr/>
          <p:nvPr/>
        </p:nvGrpSpPr>
        <p:grpSpPr>
          <a:xfrm rot="-5400000">
            <a:off x="7747373" y="188872"/>
            <a:ext cx="617807" cy="1442285"/>
            <a:chOff x="5699662" y="5060874"/>
            <a:chExt cx="2305249" cy="999643"/>
          </a:xfrm>
        </p:grpSpPr>
        <p:sp>
          <p:nvSpPr>
            <p:cNvPr id="1386" name="Google Shape;1386;g15b1a446f51_0_405"/>
            <p:cNvSpPr/>
            <p:nvPr/>
          </p:nvSpPr>
          <p:spPr>
            <a:xfrm rot="10800000">
              <a:off x="5699662" y="5060917"/>
              <a:ext cx="2305200" cy="999600"/>
            </a:xfrm>
            <a:prstGeom prst="homePlate">
              <a:avLst>
                <a:gd fmla="val 50000" name="adj"/>
              </a:avLst>
            </a:prstGeom>
            <a:solidFill>
              <a:srgbClr val="F8B09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g15b1a446f51_0_405"/>
            <p:cNvSpPr txBox="1"/>
            <p:nvPr/>
          </p:nvSpPr>
          <p:spPr>
            <a:xfrm rot="-5400000">
              <a:off x="6477461" y="4533043"/>
              <a:ext cx="999600" cy="20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g15b1a446f51_0_405"/>
            <p:cNvSpPr txBox="1"/>
            <p:nvPr/>
          </p:nvSpPr>
          <p:spPr>
            <a:xfrm rot="5400000">
              <a:off x="6472488" y="4799724"/>
              <a:ext cx="999600" cy="15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Deploy</a:t>
              </a:r>
              <a:b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9" name="Google Shape;1389;g15b1a446f51_0_405"/>
          <p:cNvGrpSpPr/>
          <p:nvPr/>
        </p:nvGrpSpPr>
        <p:grpSpPr>
          <a:xfrm>
            <a:off x="5588264" y="601392"/>
            <a:ext cx="1442263" cy="617626"/>
            <a:chOff x="7451019" y="746094"/>
            <a:chExt cx="1923017" cy="823501"/>
          </a:xfrm>
        </p:grpSpPr>
        <p:sp>
          <p:nvSpPr>
            <p:cNvPr id="1390" name="Google Shape;1390;g15b1a446f51_0_405"/>
            <p:cNvSpPr/>
            <p:nvPr/>
          </p:nvSpPr>
          <p:spPr>
            <a:xfrm rot="5400000">
              <a:off x="8000774" y="196344"/>
              <a:ext cx="823500" cy="1923000"/>
            </a:xfrm>
            <a:prstGeom prst="homePlate">
              <a:avLst>
                <a:gd fmla="val 50000" name="adj"/>
              </a:avLst>
            </a:prstGeom>
            <a:solidFill>
              <a:srgbClr val="F58E6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g15b1a446f51_0_405"/>
            <p:cNvSpPr txBox="1"/>
            <p:nvPr/>
          </p:nvSpPr>
          <p:spPr>
            <a:xfrm rot="10800000">
              <a:off x="7451019" y="746094"/>
              <a:ext cx="1923000" cy="6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g15b1a446f51_0_405"/>
            <p:cNvSpPr txBox="1"/>
            <p:nvPr/>
          </p:nvSpPr>
          <p:spPr>
            <a:xfrm>
              <a:off x="7451036" y="840733"/>
              <a:ext cx="1923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Develop &amp; Deliver</a:t>
              </a:r>
              <a:b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3" name="Google Shape;1393;g15b1a446f51_0_405"/>
          <p:cNvGrpSpPr/>
          <p:nvPr/>
        </p:nvGrpSpPr>
        <p:grpSpPr>
          <a:xfrm>
            <a:off x="3837351" y="601378"/>
            <a:ext cx="1442258" cy="617639"/>
            <a:chOff x="5116469" y="750719"/>
            <a:chExt cx="1923010" cy="823519"/>
          </a:xfrm>
        </p:grpSpPr>
        <p:sp>
          <p:nvSpPr>
            <p:cNvPr id="1394" name="Google Shape;1394;g15b1a446f51_0_405"/>
            <p:cNvSpPr/>
            <p:nvPr/>
          </p:nvSpPr>
          <p:spPr>
            <a:xfrm rot="5400000">
              <a:off x="5666219" y="200988"/>
              <a:ext cx="823500" cy="1923000"/>
            </a:xfrm>
            <a:prstGeom prst="homePlate">
              <a:avLst>
                <a:gd fmla="val 50000" name="adj"/>
              </a:avLst>
            </a:prstGeom>
            <a:solidFill>
              <a:srgbClr val="E8604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g15b1a446f51_0_405"/>
            <p:cNvSpPr txBox="1"/>
            <p:nvPr/>
          </p:nvSpPr>
          <p:spPr>
            <a:xfrm rot="10800000">
              <a:off x="5116469" y="750719"/>
              <a:ext cx="1923000" cy="6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g15b1a446f51_0_405"/>
            <p:cNvSpPr txBox="1"/>
            <p:nvPr/>
          </p:nvSpPr>
          <p:spPr>
            <a:xfrm>
              <a:off x="5116479" y="842729"/>
              <a:ext cx="1923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Design</a:t>
              </a:r>
              <a:b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7" name="Google Shape;1397;g15b1a446f51_0_405"/>
          <p:cNvGrpSpPr/>
          <p:nvPr/>
        </p:nvGrpSpPr>
        <p:grpSpPr>
          <a:xfrm>
            <a:off x="2090715" y="601384"/>
            <a:ext cx="1442276" cy="617633"/>
            <a:chOff x="2787620" y="747569"/>
            <a:chExt cx="1923035" cy="823511"/>
          </a:xfrm>
        </p:grpSpPr>
        <p:sp>
          <p:nvSpPr>
            <p:cNvPr id="1398" name="Google Shape;1398;g15b1a446f51_0_405"/>
            <p:cNvSpPr/>
            <p:nvPr/>
          </p:nvSpPr>
          <p:spPr>
            <a:xfrm rot="5400000">
              <a:off x="3337393" y="197831"/>
              <a:ext cx="823500" cy="1923000"/>
            </a:xfrm>
            <a:prstGeom prst="homePlat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g15b1a446f51_0_405"/>
            <p:cNvSpPr txBox="1"/>
            <p:nvPr/>
          </p:nvSpPr>
          <p:spPr>
            <a:xfrm rot="10800000">
              <a:off x="2787620" y="747569"/>
              <a:ext cx="1923000" cy="6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g15b1a446f51_0_405"/>
            <p:cNvSpPr txBox="1"/>
            <p:nvPr/>
          </p:nvSpPr>
          <p:spPr>
            <a:xfrm>
              <a:off x="2787654" y="844389"/>
              <a:ext cx="1923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Define</a:t>
              </a:r>
              <a:b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1" name="Google Shape;1401;g15b1a446f51_0_405"/>
          <p:cNvGrpSpPr/>
          <p:nvPr/>
        </p:nvGrpSpPr>
        <p:grpSpPr>
          <a:xfrm>
            <a:off x="313364" y="601390"/>
            <a:ext cx="1442270" cy="617627"/>
            <a:chOff x="417819" y="738793"/>
            <a:chExt cx="1923027" cy="823503"/>
          </a:xfrm>
        </p:grpSpPr>
        <p:sp>
          <p:nvSpPr>
            <p:cNvPr id="1402" name="Google Shape;1402;g15b1a446f51_0_405"/>
            <p:cNvSpPr/>
            <p:nvPr/>
          </p:nvSpPr>
          <p:spPr>
            <a:xfrm rot="5400000">
              <a:off x="967581" y="189047"/>
              <a:ext cx="823500" cy="1923000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g15b1a446f51_0_405"/>
            <p:cNvSpPr txBox="1"/>
            <p:nvPr/>
          </p:nvSpPr>
          <p:spPr>
            <a:xfrm rot="10800000">
              <a:off x="417819" y="738793"/>
              <a:ext cx="1923000" cy="6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g15b1a446f51_0_405"/>
            <p:cNvSpPr txBox="1"/>
            <p:nvPr/>
          </p:nvSpPr>
          <p:spPr>
            <a:xfrm>
              <a:off x="417846" y="833436"/>
              <a:ext cx="1923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Discovery</a:t>
              </a:r>
              <a:b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5" name="Google Shape;1405;g15b1a446f51_0_405"/>
          <p:cNvSpPr txBox="1"/>
          <p:nvPr/>
        </p:nvSpPr>
        <p:spPr>
          <a:xfrm>
            <a:off x="7229072" y="4477051"/>
            <a:ext cx="16344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2D66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Base implementation is approximately 13 weeks</a:t>
            </a:r>
            <a:endParaRPr sz="1100"/>
          </a:p>
        </p:txBody>
      </p:sp>
      <p:sp>
        <p:nvSpPr>
          <p:cNvPr id="1406" name="Google Shape;1406;g15b1a446f51_0_405"/>
          <p:cNvSpPr/>
          <p:nvPr/>
        </p:nvSpPr>
        <p:spPr>
          <a:xfrm>
            <a:off x="254288" y="592396"/>
            <a:ext cx="8641200" cy="13800"/>
          </a:xfrm>
          <a:prstGeom prst="rect">
            <a:avLst/>
          </a:prstGeom>
          <a:solidFill>
            <a:srgbClr val="E82D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15b1a446f51_0_460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Open Sans Light"/>
              <a:buNone/>
            </a:pPr>
            <a:r>
              <a:rPr lang="en">
                <a:solidFill>
                  <a:srgbClr val="434343"/>
                </a:solidFill>
              </a:rPr>
              <a:t>Ongoing Partnership Alignment: Continuous Evolution of Loyalty</a:t>
            </a:r>
            <a:endParaRPr/>
          </a:p>
        </p:txBody>
      </p:sp>
      <p:sp>
        <p:nvSpPr>
          <p:cNvPr id="1412" name="Google Shape;1412;g15b1a446f51_0_460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13" name="Google Shape;1413;g15b1a446f51_0_460"/>
          <p:cNvGrpSpPr/>
          <p:nvPr/>
        </p:nvGrpSpPr>
        <p:grpSpPr>
          <a:xfrm>
            <a:off x="1536561" y="3703895"/>
            <a:ext cx="2517218" cy="648775"/>
            <a:chOff x="2408117" y="4865200"/>
            <a:chExt cx="3356291" cy="865034"/>
          </a:xfrm>
        </p:grpSpPr>
        <p:sp>
          <p:nvSpPr>
            <p:cNvPr id="1414" name="Google Shape;1414;g15b1a446f51_0_460"/>
            <p:cNvSpPr/>
            <p:nvPr/>
          </p:nvSpPr>
          <p:spPr>
            <a:xfrm rot="-5400000">
              <a:off x="3708154" y="3673980"/>
              <a:ext cx="756217" cy="3356291"/>
            </a:xfrm>
            <a:prstGeom prst="flowChartOnlineStorag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g15b1a446f51_0_460"/>
            <p:cNvSpPr/>
            <p:nvPr/>
          </p:nvSpPr>
          <p:spPr>
            <a:xfrm>
              <a:off x="2447821" y="4865200"/>
              <a:ext cx="3277200" cy="211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g15b1a446f51_0_460"/>
            <p:cNvSpPr txBox="1"/>
            <p:nvPr/>
          </p:nvSpPr>
          <p:spPr>
            <a:xfrm>
              <a:off x="2626642" y="5333656"/>
              <a:ext cx="29193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Ongoing Day-to-Day Contact</a:t>
              </a:r>
              <a:endParaRPr b="1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17" name="Google Shape;1417;g15b1a446f51_0_460"/>
          <p:cNvGrpSpPr/>
          <p:nvPr/>
        </p:nvGrpSpPr>
        <p:grpSpPr>
          <a:xfrm>
            <a:off x="1251045" y="2901993"/>
            <a:ext cx="3088248" cy="795950"/>
            <a:chOff x="2027502" y="3918967"/>
            <a:chExt cx="4117664" cy="1061267"/>
          </a:xfrm>
        </p:grpSpPr>
        <p:sp>
          <p:nvSpPr>
            <p:cNvPr id="1418" name="Google Shape;1418;g15b1a446f51_0_460"/>
            <p:cNvSpPr/>
            <p:nvPr/>
          </p:nvSpPr>
          <p:spPr>
            <a:xfrm rot="-5400000">
              <a:off x="3622451" y="2457519"/>
              <a:ext cx="927765" cy="4117664"/>
            </a:xfrm>
            <a:prstGeom prst="flowChartOnlineStorag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g15b1a446f51_0_460"/>
            <p:cNvSpPr/>
            <p:nvPr/>
          </p:nvSpPr>
          <p:spPr>
            <a:xfrm>
              <a:off x="2076213" y="3918967"/>
              <a:ext cx="4020300" cy="25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g15b1a446f51_0_460"/>
            <p:cNvSpPr txBox="1"/>
            <p:nvPr/>
          </p:nvSpPr>
          <p:spPr>
            <a:xfrm>
              <a:off x="2407992" y="4219300"/>
              <a:ext cx="3177900" cy="7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Weekly/Monthly R</a:t>
              </a:r>
              <a:r>
                <a:rPr b="1" i="0" lang="en" sz="1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eporting, Tracking &amp; Review</a:t>
              </a:r>
              <a:endParaRPr b="1" i="0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21" name="Google Shape;1421;g15b1a446f51_0_460"/>
          <p:cNvGrpSpPr/>
          <p:nvPr/>
        </p:nvGrpSpPr>
        <p:grpSpPr>
          <a:xfrm>
            <a:off x="1028870" y="2031455"/>
            <a:ext cx="3532601" cy="910476"/>
            <a:chOff x="1731215" y="2851933"/>
            <a:chExt cx="4710135" cy="1213968"/>
          </a:xfrm>
        </p:grpSpPr>
        <p:sp>
          <p:nvSpPr>
            <p:cNvPr id="1422" name="Google Shape;1422;g15b1a446f51_0_460"/>
            <p:cNvSpPr/>
            <p:nvPr/>
          </p:nvSpPr>
          <p:spPr>
            <a:xfrm rot="-5400000">
              <a:off x="3555654" y="1180205"/>
              <a:ext cx="1061257" cy="4710135"/>
            </a:xfrm>
            <a:prstGeom prst="flowChartOnlineStorag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g15b1a446f51_0_460"/>
            <p:cNvSpPr/>
            <p:nvPr/>
          </p:nvSpPr>
          <p:spPr>
            <a:xfrm>
              <a:off x="1786936" y="2851933"/>
              <a:ext cx="4598700" cy="29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g15b1a446f51_0_460"/>
            <p:cNvSpPr txBox="1"/>
            <p:nvPr/>
          </p:nvSpPr>
          <p:spPr>
            <a:xfrm>
              <a:off x="2408117" y="3133033"/>
              <a:ext cx="3356400" cy="9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Strategic Planning </a:t>
              </a:r>
              <a:b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Quarterly Business Reviews</a:t>
              </a:r>
              <a:endParaRPr b="1" i="0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25" name="Google Shape;1425;g15b1a446f51_0_460"/>
          <p:cNvGrpSpPr/>
          <p:nvPr/>
        </p:nvGrpSpPr>
        <p:grpSpPr>
          <a:xfrm>
            <a:off x="774733" y="1055246"/>
            <a:ext cx="4040875" cy="1041476"/>
            <a:chOff x="1392368" y="1564900"/>
            <a:chExt cx="5387833" cy="1388635"/>
          </a:xfrm>
        </p:grpSpPr>
        <p:sp>
          <p:nvSpPr>
            <p:cNvPr id="1426" name="Google Shape;1426;g15b1a446f51_0_460"/>
            <p:cNvSpPr/>
            <p:nvPr/>
          </p:nvSpPr>
          <p:spPr>
            <a:xfrm rot="-5400000">
              <a:off x="3479308" y="-347358"/>
              <a:ext cx="1213952" cy="5387833"/>
            </a:xfrm>
            <a:prstGeom prst="flowChartOnlineStorag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g15b1a446f51_0_460"/>
            <p:cNvSpPr/>
            <p:nvPr/>
          </p:nvSpPr>
          <p:spPr>
            <a:xfrm>
              <a:off x="1456105" y="1564900"/>
              <a:ext cx="5260500" cy="33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g15b1a446f51_0_460"/>
            <p:cNvSpPr txBox="1"/>
            <p:nvPr/>
          </p:nvSpPr>
          <p:spPr>
            <a:xfrm>
              <a:off x="2076212" y="1924900"/>
              <a:ext cx="4185300" cy="9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Annual Strategy Workshops</a:t>
              </a:r>
              <a:endParaRPr b="1" i="0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29" name="Google Shape;1429;g15b1a446f51_0_460"/>
          <p:cNvSpPr txBox="1"/>
          <p:nvPr/>
        </p:nvSpPr>
        <p:spPr>
          <a:xfrm>
            <a:off x="5202472" y="1318663"/>
            <a:ext cx="32061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Annually:  </a:t>
            </a:r>
            <a:endParaRPr b="0"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5875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55"/>
              </a:buClr>
              <a:buSzPts val="7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b="0" i="0" lang="en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trategy and roadmap workshop </a:t>
            </a:r>
            <a:endParaRPr b="0"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5875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55"/>
              </a:buClr>
              <a:buSzPts val="7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NPS/satisfaction surveys </a:t>
            </a:r>
            <a:r>
              <a:rPr b="0"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(ongoing)</a:t>
            </a:r>
            <a:endParaRPr b="0"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0" name="Google Shape;1430;g15b1a446f51_0_460"/>
          <p:cNvSpPr txBox="1"/>
          <p:nvPr/>
        </p:nvSpPr>
        <p:spPr>
          <a:xfrm>
            <a:off x="5202472" y="2063230"/>
            <a:ext cx="32061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Quarterly</a:t>
            </a:r>
            <a:r>
              <a:rPr b="1" i="0" lang="en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 </a:t>
            </a:r>
            <a:endParaRPr b="0"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5875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55"/>
              </a:buClr>
              <a:buSzPts val="7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Review past quarter performance, provide recommendations, discuss loyalty trends, product enhancement, set KPIs </a:t>
            </a:r>
            <a:endParaRPr b="0"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5875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55"/>
              </a:buClr>
              <a:buSzPts val="7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Executive check-in throughout</a:t>
            </a:r>
            <a:endParaRPr b="0"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1" name="Google Shape;1431;g15b1a446f51_0_460"/>
          <p:cNvSpPr txBox="1"/>
          <p:nvPr/>
        </p:nvSpPr>
        <p:spPr>
          <a:xfrm>
            <a:off x="5202472" y="3772505"/>
            <a:ext cx="32061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Day-to-Day</a:t>
            </a:r>
            <a:r>
              <a:rPr b="1" i="0" lang="en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 </a:t>
            </a:r>
            <a:endParaRPr b="0"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5875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55"/>
              </a:buClr>
              <a:buSzPts val="7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Blocking and Tackling</a:t>
            </a:r>
            <a:endParaRPr b="0"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2" name="Google Shape;1432;g15b1a446f51_0_460"/>
          <p:cNvSpPr txBox="1"/>
          <p:nvPr/>
        </p:nvSpPr>
        <p:spPr>
          <a:xfrm>
            <a:off x="5202472" y="3027938"/>
            <a:ext cx="32061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Status Meetings</a:t>
            </a:r>
            <a:r>
              <a:rPr b="1" i="0" lang="en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 </a:t>
            </a:r>
            <a:endParaRPr b="0"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5875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55"/>
              </a:buClr>
              <a:buSzPts val="7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Reporting, post-campaign review, initiative tracking</a:t>
            </a:r>
            <a:endParaRPr b="0"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7"/>
          <p:cNvSpPr/>
          <p:nvPr/>
        </p:nvSpPr>
        <p:spPr>
          <a:xfrm>
            <a:off x="-8700" y="-21675"/>
            <a:ext cx="3064200" cy="51783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8" name="Google Shape;14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04024" y="2518526"/>
            <a:ext cx="5179751" cy="1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7680" y="4615375"/>
            <a:ext cx="1405444" cy="38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8658" y="4820194"/>
            <a:ext cx="1596446" cy="259895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7"/>
          <p:cNvSpPr txBox="1"/>
          <p:nvPr/>
        </p:nvSpPr>
        <p:spPr>
          <a:xfrm>
            <a:off x="341048" y="1779270"/>
            <a:ext cx="2285700" cy="11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Solving Problems </a:t>
            </a:r>
            <a:br>
              <a:rPr b="0" i="0" lang="en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 the Business</a:t>
            </a:r>
            <a:endParaRPr b="0" i="0" sz="2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p7"/>
          <p:cNvSpPr txBox="1"/>
          <p:nvPr/>
        </p:nvSpPr>
        <p:spPr>
          <a:xfrm>
            <a:off x="3332225" y="280350"/>
            <a:ext cx="5610900" cy="37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1A69"/>
              </a:buClr>
              <a:buSzPts val="1800"/>
              <a:buFont typeface="Open Sans"/>
              <a:buChar char="●"/>
            </a:pPr>
            <a:r>
              <a:rPr b="1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Improved Trust and Customer Experience </a:t>
            </a: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especially in the uncertain times </a:t>
            </a:r>
            <a:b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16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1A69"/>
              </a:buClr>
              <a:buSzPts val="1800"/>
              <a:buFont typeface="Open Sans"/>
              <a:buChar char="●"/>
            </a:pPr>
            <a:r>
              <a:rPr b="1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Higher Margins</a:t>
            </a:r>
            <a:r>
              <a:rPr b="0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when retaining existing customers </a:t>
            </a:r>
            <a:br>
              <a:rPr b="0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6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1A69"/>
              </a:buClr>
              <a:buSzPts val="1800"/>
              <a:buFont typeface="Open Sans"/>
              <a:buChar char="●"/>
            </a:pPr>
            <a:r>
              <a:rPr b="1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Repeat purchase</a:t>
            </a:r>
            <a:r>
              <a:rPr b="0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rates, AOV, LTV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1A69"/>
              </a:buClr>
              <a:buSzPts val="1800"/>
              <a:buFont typeface="Open Sans"/>
              <a:buChar char="●"/>
            </a:pPr>
            <a:r>
              <a:rPr b="1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Keeping customers engaged</a:t>
            </a:r>
            <a:r>
              <a:rPr b="0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in between purchases</a:t>
            </a:r>
            <a:br>
              <a:rPr b="0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6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1A69"/>
              </a:buClr>
              <a:buSzPts val="1800"/>
              <a:buFont typeface="Open Sans"/>
              <a:buChar char="●"/>
            </a:pPr>
            <a:r>
              <a:rPr b="1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Incentivizing customers</a:t>
            </a:r>
            <a:r>
              <a:rPr b="0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to take action without discounting </a:t>
            </a:r>
            <a:br>
              <a:rPr b="0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1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e.g. Buy on a new channel, Visit our store</a:t>
            </a:r>
            <a:br>
              <a:rPr b="0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1A69"/>
              </a:buClr>
              <a:buSzPts val="1800"/>
              <a:buFont typeface="Open Sans"/>
              <a:buChar char="●"/>
            </a:pPr>
            <a:r>
              <a:rPr b="1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Rewarding advocacy </a:t>
            </a:r>
            <a:br>
              <a:rPr b="0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1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e.g. Referring other customers, or writing a rating or review, sharing social content (images, videos)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5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1A69"/>
              </a:buClr>
              <a:buSzPts val="1800"/>
              <a:buFont typeface="Open Sans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9"/>
          <p:cNvSpPr/>
          <p:nvPr/>
        </p:nvSpPr>
        <p:spPr>
          <a:xfrm>
            <a:off x="-8700" y="-21675"/>
            <a:ext cx="3064200" cy="51783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8" name="Google Shape;14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04024" y="2518526"/>
            <a:ext cx="5179751" cy="1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7680" y="4615375"/>
            <a:ext cx="1405442" cy="38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8658" y="4820194"/>
            <a:ext cx="1596446" cy="25989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9"/>
          <p:cNvSpPr txBox="1"/>
          <p:nvPr/>
        </p:nvSpPr>
        <p:spPr>
          <a:xfrm>
            <a:off x="366548" y="1995970"/>
            <a:ext cx="2285700" cy="11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Key Differentiators</a:t>
            </a:r>
            <a:endParaRPr b="0" i="0" sz="2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2" name="Google Shape;1452;p9"/>
          <p:cNvSpPr txBox="1"/>
          <p:nvPr/>
        </p:nvSpPr>
        <p:spPr>
          <a:xfrm>
            <a:off x="3244025" y="701775"/>
            <a:ext cx="5699100" cy="3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600"/>
              <a:buFont typeface="Arial"/>
              <a:buChar char="●"/>
            </a:pPr>
            <a:r>
              <a:rPr b="1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True focus on Customer Centricity: </a:t>
            </a:r>
            <a:r>
              <a:rPr b="0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Customer experience at the core with emotional loyalty</a:t>
            </a:r>
            <a:endParaRPr b="0" i="0" sz="16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600"/>
              <a:buFont typeface="Arial"/>
              <a:buChar char="●"/>
            </a:pPr>
            <a:r>
              <a:rPr b="1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Industry’s Widest Platform: </a:t>
            </a:r>
            <a:r>
              <a:rPr b="0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Breadth of product, highly configurable, customizable and extensible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600"/>
              <a:buFont typeface="Arial"/>
              <a:buChar char="●"/>
            </a:pPr>
            <a:r>
              <a:rPr b="1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Built for Enterprise: </a:t>
            </a:r>
            <a:r>
              <a:rPr b="0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Scalability, Global Availability, Security, Compliance, enterprise ready features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600"/>
              <a:buFont typeface="Arial"/>
              <a:buChar char="●"/>
            </a:pPr>
            <a:r>
              <a:rPr b="1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Most Ecosystem Integrations: </a:t>
            </a:r>
            <a:r>
              <a:rPr b="0" i="0" lang="en" sz="1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Key integrations with Salesforce, SAP, Adobe, Oracle, Netsuite, Episerver, Shopify and others - across Commerce, Marketing, ERP, CRM, POS, CDP and more. 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8"/>
          <p:cNvSpPr/>
          <p:nvPr/>
        </p:nvSpPr>
        <p:spPr>
          <a:xfrm>
            <a:off x="-8700" y="-21675"/>
            <a:ext cx="3064200" cy="51783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8" name="Google Shape;14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04024" y="2518526"/>
            <a:ext cx="5179751" cy="1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7680" y="4615375"/>
            <a:ext cx="1405444" cy="388852"/>
          </a:xfrm>
          <a:prstGeom prst="rect">
            <a:avLst/>
          </a:prstGeom>
          <a:noFill/>
          <a:ln>
            <a:noFill/>
          </a:ln>
        </p:spPr>
      </p:pic>
      <p:sp>
        <p:nvSpPr>
          <p:cNvPr id="1460" name="Google Shape;1460;p8"/>
          <p:cNvSpPr txBox="1"/>
          <p:nvPr/>
        </p:nvSpPr>
        <p:spPr>
          <a:xfrm>
            <a:off x="7465" y="2261921"/>
            <a:ext cx="30318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Core Platform</a:t>
            </a:r>
            <a:endParaRPr b="1" i="0" sz="2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b="1" i="0" sz="2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1" name="Google Shape;1461;p8"/>
          <p:cNvSpPr txBox="1"/>
          <p:nvPr/>
        </p:nvSpPr>
        <p:spPr>
          <a:xfrm>
            <a:off x="3418525" y="269275"/>
            <a:ext cx="5524500" cy="4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600"/>
              <a:buFont typeface="Arial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Customizable Loyalty Rules Engine (Actions, Behaviors, Points, Tiers, etc.)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600"/>
              <a:buFont typeface="Arial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Extensible Rewards &amp; Promo Engine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600"/>
              <a:buFont typeface="Arial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Segmentation, Targeting, RFM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600"/>
              <a:buFont typeface="Arial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Configurable global capabilities (language, currency, timezone, interoperability)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600"/>
              <a:buFont typeface="Arial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Extensive Pre-integrated systems (ERP, Commerce, Marketing Cloud, POS, CDP) + APIs, SDKs to extend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600"/>
              <a:buFont typeface="Arial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Extensible KPI analytics (LTV, RPR, AOV)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600"/>
              <a:buFont typeface="Arial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Scalability, Global Availability (AWS+Azure across 6 global regions) and 24/7/365 Global suppor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5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1A69"/>
              </a:buClr>
              <a:buSzPts val="1800"/>
              <a:buFont typeface="Open Sans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2" name="Google Shape;146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8658" y="4820194"/>
            <a:ext cx="1596446" cy="25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8" name="Google Shape;146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5145" y="857260"/>
            <a:ext cx="5920108" cy="317656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9" name="Google Shape;1469;p17"/>
          <p:cNvSpPr/>
          <p:nvPr/>
        </p:nvSpPr>
        <p:spPr>
          <a:xfrm>
            <a:off x="-8700" y="-21675"/>
            <a:ext cx="3064200" cy="51783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0" name="Google Shape;147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504024" y="2518526"/>
            <a:ext cx="5179751" cy="1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7680" y="4690192"/>
            <a:ext cx="1405442" cy="38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17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17"/>
          <p:cNvSpPr/>
          <p:nvPr/>
        </p:nvSpPr>
        <p:spPr>
          <a:xfrm flipH="1" rot="10800000">
            <a:off x="1171212" y="2725648"/>
            <a:ext cx="676200" cy="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17"/>
          <p:cNvSpPr txBox="1"/>
          <p:nvPr/>
        </p:nvSpPr>
        <p:spPr>
          <a:xfrm>
            <a:off x="-22800" y="2967400"/>
            <a:ext cx="30642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Reward customers for </a:t>
            </a:r>
            <a:endParaRPr b="0" i="0" sz="16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referrals to create brand ambassadors – omni-channel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17"/>
          <p:cNvSpPr txBox="1"/>
          <p:nvPr/>
        </p:nvSpPr>
        <p:spPr>
          <a:xfrm>
            <a:off x="-8700" y="1996425"/>
            <a:ext cx="30501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Refer A Friend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6" name="Google Shape;147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68658" y="4820194"/>
            <a:ext cx="1596446" cy="25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8"/>
          <p:cNvSpPr/>
          <p:nvPr/>
        </p:nvSpPr>
        <p:spPr>
          <a:xfrm>
            <a:off x="-8700" y="-21675"/>
            <a:ext cx="3064200" cy="51783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3" name="Google Shape;148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04024" y="2518526"/>
            <a:ext cx="5179751" cy="1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7680" y="4690192"/>
            <a:ext cx="1405442" cy="38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Google Shape;1485;p18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18"/>
          <p:cNvSpPr/>
          <p:nvPr/>
        </p:nvSpPr>
        <p:spPr>
          <a:xfrm flipH="1" rot="10800000">
            <a:off x="1180837" y="2680048"/>
            <a:ext cx="676200" cy="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18"/>
          <p:cNvSpPr txBox="1"/>
          <p:nvPr/>
        </p:nvSpPr>
        <p:spPr>
          <a:xfrm>
            <a:off x="195000" y="2932690"/>
            <a:ext cx="26568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 badges and achievements to increase customer participation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18"/>
          <p:cNvSpPr txBox="1"/>
          <p:nvPr/>
        </p:nvSpPr>
        <p:spPr>
          <a:xfrm>
            <a:off x="190525" y="1643097"/>
            <a:ext cx="26568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Gamification &amp; Leaderboard</a:t>
            </a:r>
            <a:endParaRPr b="1" i="0" sz="2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 screenshot of a cell phone&#10;&#10;Description automatically generated" id="1489" name="Google Shape;148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0253" y="629676"/>
            <a:ext cx="5874477" cy="41919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90" name="Google Shape;149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68658" y="4820194"/>
            <a:ext cx="1596446" cy="25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Google Shape;149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9099" y="923282"/>
            <a:ext cx="5944376" cy="347561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97" name="Google Shape;1497;p12"/>
          <p:cNvSpPr/>
          <p:nvPr/>
        </p:nvSpPr>
        <p:spPr>
          <a:xfrm>
            <a:off x="-8700" y="-21675"/>
            <a:ext cx="3064200" cy="51783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8" name="Google Shape;149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504024" y="2518526"/>
            <a:ext cx="5179751" cy="1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9" name="Google Shape;149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7680" y="4690192"/>
            <a:ext cx="1405442" cy="38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0" name="Google Shape;1500;p1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12"/>
          <p:cNvSpPr txBox="1"/>
          <p:nvPr/>
        </p:nvSpPr>
        <p:spPr>
          <a:xfrm>
            <a:off x="195011" y="2894118"/>
            <a:ext cx="26568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Reward customers for purchasing your products no matter where they buy them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2" name="Google Shape;1502;p12"/>
          <p:cNvSpPr txBox="1"/>
          <p:nvPr/>
        </p:nvSpPr>
        <p:spPr>
          <a:xfrm>
            <a:off x="-26900" y="1606925"/>
            <a:ext cx="3045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Native Receipt Scanner</a:t>
            </a:r>
            <a:endParaRPr b="1" i="0" sz="2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3" name="Google Shape;1503;p12"/>
          <p:cNvSpPr/>
          <p:nvPr/>
        </p:nvSpPr>
        <p:spPr>
          <a:xfrm flipH="1" rot="10800000">
            <a:off x="1185312" y="2680061"/>
            <a:ext cx="676200" cy="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4" name="Google Shape;150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68658" y="4820194"/>
            <a:ext cx="1596446" cy="25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3"/>
          <p:cNvSpPr/>
          <p:nvPr/>
        </p:nvSpPr>
        <p:spPr>
          <a:xfrm>
            <a:off x="-8700" y="-21675"/>
            <a:ext cx="3064200" cy="51783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1" name="Google Shape;151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04024" y="2518526"/>
            <a:ext cx="5179751" cy="1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Google Shape;151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7680" y="4690192"/>
            <a:ext cx="1405442" cy="38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13" name="Google Shape;1513;p13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13"/>
          <p:cNvSpPr/>
          <p:nvPr/>
        </p:nvSpPr>
        <p:spPr>
          <a:xfrm flipH="1" rot="10800000">
            <a:off x="1185312" y="2680048"/>
            <a:ext cx="676200" cy="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13"/>
          <p:cNvSpPr txBox="1"/>
          <p:nvPr/>
        </p:nvSpPr>
        <p:spPr>
          <a:xfrm>
            <a:off x="-26900" y="2912525"/>
            <a:ext cx="30414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Increase revenue and participation for offering exclusive VIP benefits</a:t>
            </a:r>
            <a:endParaRPr b="0" i="0" sz="16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516" name="Google Shape;1516;p13"/>
          <p:cNvSpPr txBox="1"/>
          <p:nvPr/>
        </p:nvSpPr>
        <p:spPr>
          <a:xfrm>
            <a:off x="2700" y="1614175"/>
            <a:ext cx="30414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Paid </a:t>
            </a:r>
            <a:br>
              <a:rPr b="1" i="0" lang="en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Membership</a:t>
            </a:r>
            <a:endParaRPr b="1" i="0" sz="2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17" name="Google Shape;1517;p13"/>
          <p:cNvGrpSpPr/>
          <p:nvPr/>
        </p:nvGrpSpPr>
        <p:grpSpPr>
          <a:xfrm>
            <a:off x="3474901" y="86349"/>
            <a:ext cx="5210377" cy="4969351"/>
            <a:chOff x="3750591" y="546269"/>
            <a:chExt cx="4548164" cy="3815534"/>
          </a:xfrm>
        </p:grpSpPr>
        <p:pic>
          <p:nvPicPr>
            <p:cNvPr id="1518" name="Google Shape;1518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50591" y="1530245"/>
              <a:ext cx="4548164" cy="283155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519" name="Google Shape;1519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750591" y="546269"/>
              <a:ext cx="4548164" cy="97790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pic>
        <p:nvPicPr>
          <p:cNvPr id="1520" name="Google Shape;1520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68658" y="4820194"/>
            <a:ext cx="1596446" cy="25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167ab220c9a_0_70"/>
          <p:cNvSpPr txBox="1"/>
          <p:nvPr>
            <p:ph type="title"/>
          </p:nvPr>
        </p:nvSpPr>
        <p:spPr>
          <a:xfrm>
            <a:off x="298221" y="273844"/>
            <a:ext cx="4273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</a:pPr>
            <a:r>
              <a:rPr b="1" lang="en">
                <a:solidFill>
                  <a:schemeClr val="dk1"/>
                </a:solidFill>
              </a:rPr>
              <a:t>Types of Reward Redemptions</a:t>
            </a:r>
            <a:endParaRPr/>
          </a:p>
        </p:txBody>
      </p:sp>
      <p:sp>
        <p:nvSpPr>
          <p:cNvPr id="1526" name="Google Shape;1526;g167ab220c9a_0_70"/>
          <p:cNvSpPr txBox="1"/>
          <p:nvPr>
            <p:ph idx="1" type="body"/>
          </p:nvPr>
        </p:nvSpPr>
        <p:spPr>
          <a:xfrm>
            <a:off x="298221" y="1348352"/>
            <a:ext cx="3947100" cy="3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" sz="1400">
                <a:solidFill>
                  <a:schemeClr val="dk1"/>
                </a:solidFill>
              </a:rPr>
              <a:t>Annex Cloud enables your member to redeem their loyalty rewards using a variety of redemption mechanisms including: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209550" lvl="0" marL="215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</a:rPr>
              <a:t>Product Redemption</a:t>
            </a:r>
            <a:endParaRPr/>
          </a:p>
          <a:p>
            <a:pPr indent="-209550" lvl="0" marL="215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</a:rPr>
              <a:t>Coupon Code Redemption</a:t>
            </a:r>
            <a:endParaRPr/>
          </a:p>
          <a:p>
            <a:pPr indent="-209550" lvl="0" marL="215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</a:rPr>
              <a:t>Checkout Redemption</a:t>
            </a:r>
            <a:endParaRPr/>
          </a:p>
          <a:p>
            <a:pPr indent="-209550" lvl="0" marL="215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</a:rPr>
              <a:t>Credit Redemption</a:t>
            </a:r>
            <a:endParaRPr/>
          </a:p>
          <a:p>
            <a:pPr indent="-209550" lvl="0" marL="215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</a:rPr>
              <a:t>Charitable Donation</a:t>
            </a:r>
            <a:endParaRPr sz="1400">
              <a:solidFill>
                <a:schemeClr val="dk1"/>
              </a:solidFill>
            </a:endParaRPr>
          </a:p>
          <a:p>
            <a:pPr indent="-209550" lvl="0" marL="215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</a:rPr>
              <a:t>Third Party Merchandise</a:t>
            </a:r>
            <a:endParaRPr sz="1400">
              <a:solidFill>
                <a:schemeClr val="dk1"/>
              </a:solidFill>
            </a:endParaRPr>
          </a:p>
          <a:p>
            <a:pPr indent="-219075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en" sz="1400">
                <a:solidFill>
                  <a:schemeClr val="dk1"/>
                </a:solidFill>
              </a:rPr>
              <a:t>Custom &amp; Third Party Gift Cards</a:t>
            </a:r>
            <a:endParaRPr sz="1400">
              <a:solidFill>
                <a:schemeClr val="dk1"/>
              </a:solidFill>
            </a:endParaRPr>
          </a:p>
          <a:p>
            <a:pPr indent="-219075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en" sz="1400">
                <a:solidFill>
                  <a:schemeClr val="dk1"/>
                </a:solidFill>
              </a:rPr>
              <a:t>Experiences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None/>
            </a:pPr>
            <a:r>
              <a:t/>
            </a:r>
            <a:endParaRPr sz="1400"/>
          </a:p>
        </p:txBody>
      </p:sp>
      <p:pic>
        <p:nvPicPr>
          <p:cNvPr id="1527" name="Google Shape;1527;g167ab220c9a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54365">
            <a:off x="3240394" y="1364425"/>
            <a:ext cx="6024207" cy="362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8" name="Google Shape;1528;g167ab220c9a_0_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6024" y="208276"/>
            <a:ext cx="3703525" cy="36372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Google Shape;105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8658" y="4820194"/>
            <a:ext cx="1596446" cy="259895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p2"/>
          <p:cNvSpPr txBox="1"/>
          <p:nvPr/>
        </p:nvSpPr>
        <p:spPr>
          <a:xfrm>
            <a:off x="3781225" y="783777"/>
            <a:ext cx="5210400" cy="3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1A69"/>
              </a:buClr>
              <a:buSzPts val="1800"/>
              <a:buFont typeface="Open Sans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76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Annex Cloud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760"/>
              <a:buFont typeface="Arial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Our Customers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76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Core Platform Features &amp; 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Value Add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760"/>
              <a:buFont typeface="Arial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Integrations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760"/>
              <a:buFont typeface="Arial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Working with Annex Cloud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1760"/>
              <a:buFont typeface="Arial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Key Modules: Highlight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60" name="Google Shape;1060;p2"/>
          <p:cNvPicPr preferRelativeResize="0"/>
          <p:nvPr/>
        </p:nvPicPr>
        <p:blipFill rotWithShape="1">
          <a:blip r:embed="rId4">
            <a:alphaModFix/>
          </a:blip>
          <a:srcRect b="300" l="10033" r="19761" t="-303"/>
          <a:stretch/>
        </p:blipFill>
        <p:spPr>
          <a:xfrm>
            <a:off x="-17647" y="-14100"/>
            <a:ext cx="3620780" cy="51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924" y="-14100"/>
            <a:ext cx="3597334" cy="51517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  <p:pic>
        <p:nvPicPr>
          <p:cNvPr id="1062" name="Google Shape;106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1025521" y="2538138"/>
            <a:ext cx="5143500" cy="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p2"/>
          <p:cNvSpPr txBox="1"/>
          <p:nvPr/>
        </p:nvSpPr>
        <p:spPr>
          <a:xfrm>
            <a:off x="748102" y="2191784"/>
            <a:ext cx="1931105" cy="7599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FFFFFF"/>
                </a:solidFill>
              </a:rPr>
              <a:t>Contents</a:t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9"/>
          <p:cNvSpPr/>
          <p:nvPr/>
        </p:nvSpPr>
        <p:spPr>
          <a:xfrm>
            <a:off x="-8700" y="-21675"/>
            <a:ext cx="3064200" cy="51783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5" name="Google Shape;15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04024" y="2518526"/>
            <a:ext cx="5179751" cy="1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7680" y="4690192"/>
            <a:ext cx="1405442" cy="38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19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19"/>
          <p:cNvSpPr/>
          <p:nvPr/>
        </p:nvSpPr>
        <p:spPr>
          <a:xfrm flipH="1" rot="10800000">
            <a:off x="1180787" y="2680048"/>
            <a:ext cx="676200" cy="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19"/>
          <p:cNvSpPr txBox="1"/>
          <p:nvPr/>
        </p:nvSpPr>
        <p:spPr>
          <a:xfrm>
            <a:off x="190475" y="2876544"/>
            <a:ext cx="26568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Ratings &amp; Reviews</a:t>
            </a:r>
            <a:endParaRPr b="0" i="0" sz="16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Social Q&amp;A</a:t>
            </a:r>
            <a:endParaRPr b="0" i="0" sz="16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Visual Commerce</a:t>
            </a:r>
            <a:endParaRPr b="0" i="0" sz="16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540" name="Google Shape;1540;p19"/>
          <p:cNvSpPr txBox="1"/>
          <p:nvPr/>
        </p:nvSpPr>
        <p:spPr>
          <a:xfrm>
            <a:off x="190500" y="1607746"/>
            <a:ext cx="26568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User Generated Content</a:t>
            </a:r>
            <a:endParaRPr b="1" i="0" sz="2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41" name="Google Shape;1541;p19"/>
          <p:cNvPicPr preferRelativeResize="0"/>
          <p:nvPr/>
        </p:nvPicPr>
        <p:blipFill rotWithShape="1">
          <a:blip r:embed="rId5">
            <a:alphaModFix/>
          </a:blip>
          <a:srcRect b="-9219" l="-3190" r="3190" t="9219"/>
          <a:stretch/>
        </p:blipFill>
        <p:spPr>
          <a:xfrm>
            <a:off x="4086921" y="96525"/>
            <a:ext cx="4471517" cy="29444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2" name="Google Shape;154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660463">
            <a:off x="3154243" y="1427269"/>
            <a:ext cx="5983111" cy="333068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3" name="Google Shape;154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969978">
            <a:off x="4654028" y="843442"/>
            <a:ext cx="4898069" cy="336134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4" name="Google Shape;1544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68658" y="4820194"/>
            <a:ext cx="1596446" cy="25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15"/>
          <p:cNvSpPr/>
          <p:nvPr/>
        </p:nvSpPr>
        <p:spPr>
          <a:xfrm>
            <a:off x="-8700" y="-21675"/>
            <a:ext cx="3064200" cy="51783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1" name="Google Shape;155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04024" y="2518526"/>
            <a:ext cx="5179751" cy="1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2" name="Google Shape;155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7680" y="4690192"/>
            <a:ext cx="1405442" cy="38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53" name="Google Shape;1553;p15"/>
          <p:cNvSpPr/>
          <p:nvPr/>
        </p:nvSpPr>
        <p:spPr>
          <a:xfrm>
            <a:off x="4372656" y="2549288"/>
            <a:ext cx="2493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15"/>
          <p:cNvSpPr/>
          <p:nvPr/>
        </p:nvSpPr>
        <p:spPr>
          <a:xfrm flipH="1" rot="10800000">
            <a:off x="1157812" y="2680061"/>
            <a:ext cx="676200" cy="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15"/>
          <p:cNvSpPr txBox="1"/>
          <p:nvPr/>
        </p:nvSpPr>
        <p:spPr>
          <a:xfrm>
            <a:off x="14101" y="2873325"/>
            <a:ext cx="30186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Design and configure incentive-based rewards like coupons, vouchers, and gift cards to increase consumer participation</a:t>
            </a:r>
            <a:endParaRPr b="0" i="0" sz="16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556" name="Google Shape;1556;p15"/>
          <p:cNvSpPr txBox="1"/>
          <p:nvPr/>
        </p:nvSpPr>
        <p:spPr>
          <a:xfrm>
            <a:off x="-26900" y="1242075"/>
            <a:ext cx="3045600" cy="11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Incentive &amp; </a:t>
            </a:r>
            <a:endParaRPr b="1" i="0" sz="2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Promotion </a:t>
            </a:r>
            <a:endParaRPr b="1" i="0" sz="2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Engine</a:t>
            </a:r>
            <a:endParaRPr b="1" i="0" sz="2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57" name="Google Shape;155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8401" y="426275"/>
            <a:ext cx="4410915" cy="165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19388" y="1429673"/>
            <a:ext cx="4391862" cy="1654092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st="19050">
              <a:srgbClr val="000000">
                <a:alpha val="47450"/>
              </a:srgbClr>
            </a:outerShdw>
          </a:effectLst>
        </p:spPr>
      </p:pic>
      <p:pic>
        <p:nvPicPr>
          <p:cNvPr id="1559" name="Google Shape;155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38414" y="2928013"/>
            <a:ext cx="3147734" cy="1881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0" name="Google Shape;156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68658" y="4820194"/>
            <a:ext cx="1596446" cy="25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5" name="Google Shape;1565;gb1ffae349f_0_102"/>
          <p:cNvPicPr preferRelativeResize="0"/>
          <p:nvPr/>
        </p:nvPicPr>
        <p:blipFill rotWithShape="1">
          <a:blip r:embed="rId3">
            <a:alphaModFix/>
          </a:blip>
          <a:srcRect b="12716" l="0" r="0" t="4385"/>
          <a:stretch/>
        </p:blipFill>
        <p:spPr>
          <a:xfrm>
            <a:off x="0" y="-26250"/>
            <a:ext cx="9144000" cy="516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6" name="Google Shape;1566;gb1ffae349f_0_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250"/>
            <a:ext cx="9144000" cy="51697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gb1ffae349f_0_102"/>
          <p:cNvSpPr txBox="1"/>
          <p:nvPr/>
        </p:nvSpPr>
        <p:spPr>
          <a:xfrm>
            <a:off x="-410425" y="4443600"/>
            <a:ext cx="100560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F2F2F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THANK YOU</a:t>
            </a:r>
            <a:endParaRPr b="0" i="0" sz="3000" u="none" cap="none" strike="noStrike">
              <a:solidFill>
                <a:srgbClr val="F2F2F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568" name="Google Shape;1568;gb1ffae349f_0_102"/>
          <p:cNvSpPr/>
          <p:nvPr/>
        </p:nvSpPr>
        <p:spPr>
          <a:xfrm>
            <a:off x="392850" y="2833550"/>
            <a:ext cx="8358300" cy="744600"/>
          </a:xfrm>
          <a:prstGeom prst="roundRect">
            <a:avLst>
              <a:gd fmla="val 2810" name="adj"/>
            </a:avLst>
          </a:prstGeom>
          <a:solidFill>
            <a:srgbClr val="232F37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rgbClr val="232F3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569" name="Google Shape;1569;gb1ffae349f_0_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6263" y="1553739"/>
            <a:ext cx="7151477" cy="1783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3"/>
          <p:cNvSpPr/>
          <p:nvPr/>
        </p:nvSpPr>
        <p:spPr>
          <a:xfrm>
            <a:off x="-11209" y="0"/>
            <a:ext cx="9155209" cy="22911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3"/>
          <p:cNvSpPr txBox="1"/>
          <p:nvPr/>
        </p:nvSpPr>
        <p:spPr>
          <a:xfrm>
            <a:off x="5647775" y="2260943"/>
            <a:ext cx="3499800" cy="2882557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blurRad="57150" rotWithShape="0" algn="bl" dir="2580000" dist="9525">
              <a:srgbClr val="000000">
                <a:alpha val="74509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2F3F4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70" name="Google Shape;1070;p3"/>
          <p:cNvSpPr txBox="1"/>
          <p:nvPr/>
        </p:nvSpPr>
        <p:spPr>
          <a:xfrm>
            <a:off x="6712187" y="2844690"/>
            <a:ext cx="216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Open Sans Light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HQ in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Allen, TX</a:t>
            </a:r>
            <a:r>
              <a:rPr b="0"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USA</a:t>
            </a:r>
            <a:endParaRPr b="0"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1" name="Google Shape;1071;p3"/>
          <p:cNvSpPr txBox="1"/>
          <p:nvPr/>
        </p:nvSpPr>
        <p:spPr>
          <a:xfrm>
            <a:off x="6712187" y="4107387"/>
            <a:ext cx="2038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Open Sans Light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Global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hubs</a:t>
            </a:r>
            <a:r>
              <a:rPr b="0"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in </a:t>
            </a:r>
            <a:endParaRPr b="0"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Open Sans Light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Germany and India</a:t>
            </a:r>
            <a:endParaRPr b="0"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2" name="Google Shape;1072;p3"/>
          <p:cNvSpPr txBox="1"/>
          <p:nvPr/>
        </p:nvSpPr>
        <p:spPr>
          <a:xfrm>
            <a:off x="6712175" y="3425169"/>
            <a:ext cx="174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Open Sans Light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Founded in 2010</a:t>
            </a:r>
            <a:endParaRPr b="0"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Open Sans Light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Privately Held</a:t>
            </a:r>
            <a:endParaRPr b="0"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73" name="Google Shape;10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5388" y="4194270"/>
            <a:ext cx="354619" cy="354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6550" y="2817899"/>
            <a:ext cx="392300" cy="3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9150" y="3483616"/>
            <a:ext cx="227101" cy="4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3"/>
          <p:cNvSpPr txBox="1"/>
          <p:nvPr/>
        </p:nvSpPr>
        <p:spPr>
          <a:xfrm>
            <a:off x="656489" y="415716"/>
            <a:ext cx="2071800" cy="10377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4800">
                <a:solidFill>
                  <a:srgbClr val="B1235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</a:t>
            </a:r>
            <a:r>
              <a:rPr b="0" i="0" lang="en" sz="4800" u="none" cap="none" strike="noStrike">
                <a:solidFill>
                  <a:srgbClr val="B1235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0+</a:t>
            </a:r>
            <a:endParaRPr b="0" i="0" sz="4800" u="none" cap="none" strike="noStrike">
              <a:solidFill>
                <a:srgbClr val="B1235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77" name="Google Shape;1077;p3"/>
          <p:cNvSpPr txBox="1"/>
          <p:nvPr/>
        </p:nvSpPr>
        <p:spPr>
          <a:xfrm>
            <a:off x="2656253" y="415716"/>
            <a:ext cx="3844200" cy="10377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4800" u="none" cap="none" strike="noStrike">
                <a:solidFill>
                  <a:srgbClr val="D8236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r>
              <a:rPr lang="en" sz="4800">
                <a:solidFill>
                  <a:srgbClr val="D8236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r>
              <a:rPr b="0" i="0" lang="en" sz="4800" u="none" cap="none" strike="noStrike">
                <a:solidFill>
                  <a:srgbClr val="D8236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+ Billion</a:t>
            </a:r>
            <a:endParaRPr b="0" i="0" sz="4800" u="none" cap="none" strike="noStrike">
              <a:solidFill>
                <a:srgbClr val="D8236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78" name="Google Shape;1078;p3"/>
          <p:cNvSpPr txBox="1"/>
          <p:nvPr/>
        </p:nvSpPr>
        <p:spPr>
          <a:xfrm>
            <a:off x="6347681" y="415703"/>
            <a:ext cx="2071800" cy="10377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4800">
                <a:solidFill>
                  <a:srgbClr val="F190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225</a:t>
            </a:r>
            <a:endParaRPr b="0" i="0" sz="4800" u="none" cap="none" strike="noStrike">
              <a:solidFill>
                <a:srgbClr val="F190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79" name="Google Shape;1079;p3"/>
          <p:cNvSpPr txBox="1"/>
          <p:nvPr/>
        </p:nvSpPr>
        <p:spPr>
          <a:xfrm>
            <a:off x="222401" y="1326041"/>
            <a:ext cx="2940300" cy="6851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Open Sans SemiBold"/>
              <a:buNone/>
            </a:pPr>
            <a:r>
              <a:rPr b="1" i="0" lang="en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Global Enterprise</a:t>
            </a:r>
            <a:endParaRPr b="1" i="0" sz="14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Open Sans SemiBold"/>
              <a:buNone/>
            </a:pPr>
            <a:r>
              <a:rPr b="1" i="0" lang="en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Customers</a:t>
            </a:r>
            <a:endParaRPr b="1" i="0" sz="14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3"/>
          <p:cNvSpPr txBox="1"/>
          <p:nvPr/>
        </p:nvSpPr>
        <p:spPr>
          <a:xfrm>
            <a:off x="2362639" y="1326040"/>
            <a:ext cx="4418700" cy="6851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Open Sans SemiBold"/>
              <a:buNone/>
            </a:pPr>
            <a:r>
              <a:rPr b="1" i="0" lang="en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Application clicks</a:t>
            </a: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 month</a:t>
            </a:r>
            <a:endParaRPr b="1" i="0" sz="14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3"/>
          <p:cNvSpPr txBox="1"/>
          <p:nvPr/>
        </p:nvSpPr>
        <p:spPr>
          <a:xfrm>
            <a:off x="5863745" y="1351329"/>
            <a:ext cx="2940300" cy="4028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Open Sans SemiBold"/>
              <a:buNone/>
            </a:pPr>
            <a:r>
              <a:rPr b="1" i="0" lang="en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Employees</a:t>
            </a:r>
            <a:endParaRPr b="1" i="0" sz="14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2" name="Google Shape;108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-16899" y="2245576"/>
            <a:ext cx="9177599" cy="1263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hilip Morris International logo" id="1083" name="Google Shape;1083;p3"/>
          <p:cNvPicPr preferRelativeResize="0"/>
          <p:nvPr/>
        </p:nvPicPr>
        <p:blipFill rotWithShape="1">
          <a:blip r:embed="rId7">
            <a:alphaModFix/>
          </a:blip>
          <a:srcRect b="21862" l="14656" r="15584" t="14471"/>
          <a:stretch/>
        </p:blipFill>
        <p:spPr>
          <a:xfrm>
            <a:off x="4295606" y="2679378"/>
            <a:ext cx="1109580" cy="112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90544" y="2794434"/>
            <a:ext cx="1563233" cy="970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uskin logo" id="1085" name="Google Shape;1085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0030" y="3834991"/>
            <a:ext cx="1109579" cy="845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oyota malaysia logo png" id="1086" name="Google Shape;1086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5605" y="2853466"/>
            <a:ext cx="904675" cy="75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72378" y="4142814"/>
            <a:ext cx="1200243" cy="292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L enters the bus public transport market" id="1088" name="Google Shape;1088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587865" y="3991281"/>
            <a:ext cx="904675" cy="561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45013" y="2876566"/>
            <a:ext cx="1407777" cy="73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468658" y="4820194"/>
            <a:ext cx="1596446" cy="25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835213" y="3915738"/>
            <a:ext cx="1094500" cy="6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142b5bfe59b_0_262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</a:pPr>
            <a:r>
              <a:rPr lang="en">
                <a:solidFill>
                  <a:schemeClr val="accent6"/>
                </a:solidFill>
              </a:rPr>
              <a:t>Global Presence and Expertise </a:t>
            </a:r>
            <a:endParaRPr/>
          </a:p>
        </p:txBody>
      </p:sp>
      <p:pic>
        <p:nvPicPr>
          <p:cNvPr id="1097" name="Google Shape;1097;g142b5bfe59b_0_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287" y="524850"/>
            <a:ext cx="8101425" cy="46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"/>
          <p:cNvSpPr/>
          <p:nvPr/>
        </p:nvSpPr>
        <p:spPr>
          <a:xfrm>
            <a:off x="-11209" y="-1"/>
            <a:ext cx="9155100" cy="12813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4"/>
          <p:cNvSpPr/>
          <p:nvPr/>
        </p:nvSpPr>
        <p:spPr>
          <a:xfrm>
            <a:off x="4841425" y="1199194"/>
            <a:ext cx="4198500" cy="6417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4"/>
          <p:cNvSpPr/>
          <p:nvPr/>
        </p:nvSpPr>
        <p:spPr>
          <a:xfrm>
            <a:off x="479600" y="1199194"/>
            <a:ext cx="3622800" cy="6417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5" name="Google Shape;1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4609" y="1192275"/>
            <a:ext cx="9153223" cy="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4"/>
          <p:cNvSpPr txBox="1"/>
          <p:nvPr>
            <p:ph type="ctrTitle"/>
          </p:nvPr>
        </p:nvSpPr>
        <p:spPr>
          <a:xfrm>
            <a:off x="6525" y="351700"/>
            <a:ext cx="91533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Hundreds of Global Programs with 100M+ members</a:t>
            </a:r>
            <a:endParaRPr i="0" sz="26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7" name="Google Shape;110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6200" y="3760693"/>
            <a:ext cx="821125" cy="3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4"/>
          <p:cNvPicPr preferRelativeResize="0"/>
          <p:nvPr/>
        </p:nvPicPr>
        <p:blipFill rotWithShape="1">
          <a:blip r:embed="rId5">
            <a:alphaModFix/>
          </a:blip>
          <a:srcRect b="14411" l="0" r="0" t="16598"/>
          <a:stretch/>
        </p:blipFill>
        <p:spPr>
          <a:xfrm>
            <a:off x="3471204" y="4513112"/>
            <a:ext cx="803027" cy="41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45526" y="3876957"/>
            <a:ext cx="1090731" cy="23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31068" y="3766495"/>
            <a:ext cx="966626" cy="35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4"/>
          <p:cNvPicPr preferRelativeResize="0"/>
          <p:nvPr/>
        </p:nvPicPr>
        <p:blipFill rotWithShape="1">
          <a:blip r:embed="rId8">
            <a:alphaModFix/>
          </a:blip>
          <a:srcRect b="44246" l="0" r="0" t="0"/>
          <a:stretch/>
        </p:blipFill>
        <p:spPr>
          <a:xfrm>
            <a:off x="7918935" y="2125672"/>
            <a:ext cx="1014325" cy="2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6162" y="2933206"/>
            <a:ext cx="1014325" cy="35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79600" y="2143405"/>
            <a:ext cx="1014325" cy="389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48903" y="4482933"/>
            <a:ext cx="714375" cy="50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8421" y="1999632"/>
            <a:ext cx="549809" cy="6189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ction stores logo" id="1116" name="Google Shape;1116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703892" y="2022298"/>
            <a:ext cx="1352117" cy="559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OL logo" id="1117" name="Google Shape;1117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472382" y="2923738"/>
            <a:ext cx="803027" cy="4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42996" y="3650763"/>
            <a:ext cx="881085" cy="602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erz logo" id="1119" name="Google Shape;1119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168776" y="1980225"/>
            <a:ext cx="622642" cy="58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73302" y="4664792"/>
            <a:ext cx="1498343" cy="288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sagenix logos" id="1121" name="Google Shape;1121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903955" y="3011733"/>
            <a:ext cx="1094507" cy="2456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2" name="Google Shape;1122;p4"/>
          <p:cNvCxnSpPr/>
          <p:nvPr/>
        </p:nvCxnSpPr>
        <p:spPr>
          <a:xfrm>
            <a:off x="4620500" y="2020400"/>
            <a:ext cx="0" cy="301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23" name="Google Shape;1123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368278" y="3014141"/>
            <a:ext cx="1177876" cy="27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Google Shape;1124;p4"/>
          <p:cNvSpPr txBox="1"/>
          <p:nvPr/>
        </p:nvSpPr>
        <p:spPr>
          <a:xfrm>
            <a:off x="533751" y="1381300"/>
            <a:ext cx="3514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144C"/>
              </a:buClr>
              <a:buSzPts val="1500"/>
              <a:buFont typeface="Open Sans SemiBold"/>
              <a:buNone/>
            </a:pPr>
            <a:r>
              <a:rPr b="1" i="0" lang="en" sz="1800" u="none" cap="none" strike="noStrike">
                <a:solidFill>
                  <a:srgbClr val="B1235C"/>
                </a:solidFill>
                <a:latin typeface="Open Sans"/>
                <a:ea typeface="Open Sans"/>
                <a:cs typeface="Open Sans"/>
                <a:sym typeface="Open Sans"/>
              </a:rPr>
              <a:t>Enterprise (&gt;$1B) </a:t>
            </a:r>
            <a:endParaRPr b="1" i="0" sz="1800" u="none" cap="none" strike="noStrike">
              <a:solidFill>
                <a:srgbClr val="B12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4"/>
          <p:cNvSpPr txBox="1"/>
          <p:nvPr/>
        </p:nvSpPr>
        <p:spPr>
          <a:xfrm>
            <a:off x="4841425" y="1381300"/>
            <a:ext cx="4198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144C"/>
              </a:buClr>
              <a:buSzPts val="1500"/>
              <a:buFont typeface="Open Sans SemiBold"/>
              <a:buNone/>
            </a:pPr>
            <a:r>
              <a:rPr b="1" i="0" lang="en" sz="1800" u="none" cap="none" strike="noStrike">
                <a:solidFill>
                  <a:srgbClr val="B1235C"/>
                </a:solidFill>
                <a:latin typeface="Open Sans"/>
                <a:ea typeface="Open Sans"/>
                <a:cs typeface="Open Sans"/>
                <a:sym typeface="Open Sans"/>
              </a:rPr>
              <a:t>Mid-Market </a:t>
            </a:r>
            <a:endParaRPr b="1" i="0" sz="1800" u="none" cap="none" strike="noStrike">
              <a:solidFill>
                <a:srgbClr val="B12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6" name="Google Shape;1126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843873" y="3886957"/>
            <a:ext cx="1147823" cy="2171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addario logo" id="1127" name="Google Shape;1127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841427" y="4597186"/>
            <a:ext cx="1219569" cy="245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194435" y="4525680"/>
            <a:ext cx="518796" cy="35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483572" y="4546693"/>
            <a:ext cx="1112076" cy="33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869176" y="2763275"/>
            <a:ext cx="1094500" cy="6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816301" y="2746864"/>
            <a:ext cx="1219575" cy="77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339701" y="1822681"/>
            <a:ext cx="1219574" cy="86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724088" y="3542602"/>
            <a:ext cx="1352100" cy="845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9" name="Google Shape;1139;g10c87654819_0_404"/>
          <p:cNvGrpSpPr/>
          <p:nvPr/>
        </p:nvGrpSpPr>
        <p:grpSpPr>
          <a:xfrm>
            <a:off x="2334018" y="24715"/>
            <a:ext cx="6695935" cy="1276200"/>
            <a:chOff x="3235035" y="265385"/>
            <a:chExt cx="8811600" cy="1701600"/>
          </a:xfrm>
        </p:grpSpPr>
        <p:sp>
          <p:nvSpPr>
            <p:cNvPr id="1140" name="Google Shape;1140;g10c87654819_0_404"/>
            <p:cNvSpPr txBox="1"/>
            <p:nvPr/>
          </p:nvSpPr>
          <p:spPr>
            <a:xfrm>
              <a:off x="9333909" y="809634"/>
              <a:ext cx="811200" cy="14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Rewards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1" name="Google Shape;1141;g10c87654819_0_404"/>
            <p:cNvGrpSpPr/>
            <p:nvPr/>
          </p:nvGrpSpPr>
          <p:grpSpPr>
            <a:xfrm>
              <a:off x="3235035" y="265385"/>
              <a:ext cx="8811600" cy="1701600"/>
              <a:chOff x="3235035" y="265385"/>
              <a:chExt cx="8811600" cy="1701600"/>
            </a:xfrm>
          </p:grpSpPr>
          <p:sp>
            <p:nvSpPr>
              <p:cNvPr id="1142" name="Google Shape;1142;g10c87654819_0_404"/>
              <p:cNvSpPr/>
              <p:nvPr/>
            </p:nvSpPr>
            <p:spPr>
              <a:xfrm>
                <a:off x="3238500" y="265385"/>
                <a:ext cx="8805000" cy="1701600"/>
              </a:xfrm>
              <a:prstGeom prst="roundRect">
                <a:avLst>
                  <a:gd fmla="val 3568" name="adj"/>
                </a:avLst>
              </a:prstGeom>
              <a:solidFill>
                <a:srgbClr val="E0005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43" name="Google Shape;1143;g10c87654819_0_404"/>
              <p:cNvSpPr txBox="1"/>
              <p:nvPr/>
            </p:nvSpPr>
            <p:spPr>
              <a:xfrm>
                <a:off x="3235035" y="281801"/>
                <a:ext cx="8811600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1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1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Loyalty Experience Manager</a:t>
                </a:r>
                <a:endParaRPr b="0" i="0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144" name="Google Shape;1144;g10c87654819_0_404"/>
            <p:cNvSpPr/>
            <p:nvPr/>
          </p:nvSpPr>
          <p:spPr>
            <a:xfrm>
              <a:off x="3314699" y="590965"/>
              <a:ext cx="4297800" cy="1301700"/>
            </a:xfrm>
            <a:prstGeom prst="roundRect">
              <a:avLst>
                <a:gd fmla="val 3568" name="adj"/>
              </a:avLst>
            </a:prstGeom>
            <a:solidFill>
              <a:srgbClr val="FBD0E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g10c87654819_0_404"/>
            <p:cNvSpPr/>
            <p:nvPr/>
          </p:nvSpPr>
          <p:spPr>
            <a:xfrm>
              <a:off x="7670239" y="590965"/>
              <a:ext cx="4297800" cy="1301700"/>
            </a:xfrm>
            <a:prstGeom prst="roundRect">
              <a:avLst>
                <a:gd fmla="val 3568" name="adj"/>
              </a:avLst>
            </a:prstGeom>
            <a:solidFill>
              <a:srgbClr val="FBD0E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6" name="Google Shape;1146;g10c87654819_0_404"/>
            <p:cNvGrpSpPr/>
            <p:nvPr/>
          </p:nvGrpSpPr>
          <p:grpSpPr>
            <a:xfrm>
              <a:off x="3363276" y="633768"/>
              <a:ext cx="4198270" cy="1200144"/>
              <a:chOff x="7675751" y="627660"/>
              <a:chExt cx="4198270" cy="1200144"/>
            </a:xfrm>
          </p:grpSpPr>
          <p:grpSp>
            <p:nvGrpSpPr>
              <p:cNvPr id="1147" name="Google Shape;1147;g10c87654819_0_404"/>
              <p:cNvGrpSpPr/>
              <p:nvPr/>
            </p:nvGrpSpPr>
            <p:grpSpPr>
              <a:xfrm>
                <a:off x="7675751" y="627660"/>
                <a:ext cx="4198270" cy="1200144"/>
                <a:chOff x="3372959" y="246898"/>
                <a:chExt cx="3895222" cy="734977"/>
              </a:xfrm>
            </p:grpSpPr>
            <p:sp>
              <p:nvSpPr>
                <p:cNvPr id="1148" name="Google Shape;1148;g10c87654819_0_404"/>
                <p:cNvSpPr/>
                <p:nvPr/>
              </p:nvSpPr>
              <p:spPr>
                <a:xfrm>
                  <a:off x="3372959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175A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Premium/Paid</a:t>
                  </a:r>
                  <a:b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</a:b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Memberships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149" name="Google Shape;1149;g10c87654819_0_404"/>
                <p:cNvSpPr/>
                <p:nvPr/>
              </p:nvSpPr>
              <p:spPr>
                <a:xfrm>
                  <a:off x="4684270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175A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Receipt/Invoice Scanning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150" name="Google Shape;1150;g10c87654819_0_404"/>
                <p:cNvSpPr/>
                <p:nvPr/>
              </p:nvSpPr>
              <p:spPr>
                <a:xfrm>
                  <a:off x="5995581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175A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Coalition/Partner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151" name="Google Shape;1151;g10c87654819_0_404"/>
                <p:cNvSpPr/>
                <p:nvPr/>
              </p:nvSpPr>
              <p:spPr>
                <a:xfrm>
                  <a:off x="5995285" y="246898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175A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Multi-Template</a:t>
                  </a:r>
                  <a:endParaRPr sz="1100"/>
                </a:p>
              </p:txBody>
            </p:sp>
          </p:grpSp>
          <p:grpSp>
            <p:nvGrpSpPr>
              <p:cNvPr id="1152" name="Google Shape;1152;g10c87654819_0_404"/>
              <p:cNvGrpSpPr/>
              <p:nvPr/>
            </p:nvGrpSpPr>
            <p:grpSpPr>
              <a:xfrm>
                <a:off x="7675751" y="1039839"/>
                <a:ext cx="4198270" cy="365933"/>
                <a:chOff x="3372959" y="757775"/>
                <a:chExt cx="3895222" cy="224100"/>
              </a:xfrm>
            </p:grpSpPr>
            <p:sp>
              <p:nvSpPr>
                <p:cNvPr id="1153" name="Google Shape;1153;g10c87654819_0_404"/>
                <p:cNvSpPr/>
                <p:nvPr/>
              </p:nvSpPr>
              <p:spPr>
                <a:xfrm>
                  <a:off x="3372959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175A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Social &amp; Behavioral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154" name="Google Shape;1154;g10c87654819_0_404"/>
                <p:cNvSpPr/>
                <p:nvPr/>
              </p:nvSpPr>
              <p:spPr>
                <a:xfrm>
                  <a:off x="4684270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175A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Transactional</a:t>
                  </a:r>
                  <a:endParaRPr b="0" i="0" sz="8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155" name="Google Shape;1155;g10c87654819_0_404"/>
                <p:cNvSpPr/>
                <p:nvPr/>
              </p:nvSpPr>
              <p:spPr>
                <a:xfrm>
                  <a:off x="5995581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175A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Tiered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  <p:grpSp>
          <p:nvGrpSpPr>
            <p:cNvPr id="1156" name="Google Shape;1156;g10c87654819_0_404"/>
            <p:cNvGrpSpPr/>
            <p:nvPr/>
          </p:nvGrpSpPr>
          <p:grpSpPr>
            <a:xfrm>
              <a:off x="7720162" y="1057523"/>
              <a:ext cx="4198270" cy="787964"/>
              <a:chOff x="7675751" y="1039839"/>
              <a:chExt cx="4198270" cy="787964"/>
            </a:xfrm>
          </p:grpSpPr>
          <p:grpSp>
            <p:nvGrpSpPr>
              <p:cNvPr id="1157" name="Google Shape;1157;g10c87654819_0_404"/>
              <p:cNvGrpSpPr/>
              <p:nvPr/>
            </p:nvGrpSpPr>
            <p:grpSpPr>
              <a:xfrm>
                <a:off x="7675751" y="1461870"/>
                <a:ext cx="4198270" cy="365933"/>
                <a:chOff x="3372959" y="757775"/>
                <a:chExt cx="3895222" cy="224100"/>
              </a:xfrm>
            </p:grpSpPr>
            <p:sp>
              <p:nvSpPr>
                <p:cNvPr id="1158" name="Google Shape;1158;g10c87654819_0_404"/>
                <p:cNvSpPr/>
                <p:nvPr/>
              </p:nvSpPr>
              <p:spPr>
                <a:xfrm>
                  <a:off x="3372959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175A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Charity Rewards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9" name="Google Shape;1159;g10c87654819_0_404"/>
                <p:cNvSpPr/>
                <p:nvPr/>
              </p:nvSpPr>
              <p:spPr>
                <a:xfrm>
                  <a:off x="4684270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175A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Branded &amp; Virtual Gift Cards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0" name="Google Shape;1160;g10c87654819_0_404"/>
                <p:cNvSpPr/>
                <p:nvPr/>
              </p:nvSpPr>
              <p:spPr>
                <a:xfrm>
                  <a:off x="5995581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175A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3</a:t>
                  </a:r>
                  <a:r>
                    <a:rPr b="0" baseline="3000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rd</a:t>
                  </a: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 Party Gift Cards/Rewards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61" name="Google Shape;1161;g10c87654819_0_404"/>
              <p:cNvGrpSpPr/>
              <p:nvPr/>
            </p:nvGrpSpPr>
            <p:grpSpPr>
              <a:xfrm>
                <a:off x="7675751" y="1039839"/>
                <a:ext cx="4198270" cy="365941"/>
                <a:chOff x="3372959" y="757775"/>
                <a:chExt cx="3895222" cy="224105"/>
              </a:xfrm>
            </p:grpSpPr>
            <p:sp>
              <p:nvSpPr>
                <p:cNvPr id="1162" name="Google Shape;1162;g10c87654819_0_404"/>
                <p:cNvSpPr/>
                <p:nvPr/>
              </p:nvSpPr>
              <p:spPr>
                <a:xfrm>
                  <a:off x="3372959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175A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Points &amp; Badges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163" name="Google Shape;1163;g10c87654819_0_404"/>
                <p:cNvSpPr/>
                <p:nvPr/>
              </p:nvSpPr>
              <p:spPr>
                <a:xfrm>
                  <a:off x="4645558" y="757780"/>
                  <a:ext cx="13500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175A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Coupons, Vouchers &amp; Rebates 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164" name="Google Shape;1164;g10c87654819_0_404"/>
                <p:cNvSpPr/>
                <p:nvPr/>
              </p:nvSpPr>
              <p:spPr>
                <a:xfrm>
                  <a:off x="5995581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175A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Merchandise</a:t>
                  </a:r>
                  <a:endParaRPr b="0" i="0" sz="8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  <p:sp>
          <p:nvSpPr>
            <p:cNvPr id="1165" name="Google Shape;1165;g10c87654819_0_404"/>
            <p:cNvSpPr txBox="1"/>
            <p:nvPr/>
          </p:nvSpPr>
          <p:spPr>
            <a:xfrm>
              <a:off x="3484243" y="757583"/>
              <a:ext cx="11337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Program Types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g10c87654819_0_404"/>
            <p:cNvSpPr txBox="1"/>
            <p:nvPr/>
          </p:nvSpPr>
          <p:spPr>
            <a:xfrm>
              <a:off x="7724515" y="757583"/>
              <a:ext cx="13635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Rewards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7" name="Google Shape;1167;g10c87654819_0_404"/>
          <p:cNvGrpSpPr/>
          <p:nvPr/>
        </p:nvGrpSpPr>
        <p:grpSpPr>
          <a:xfrm>
            <a:off x="2339745" y="1317316"/>
            <a:ext cx="6698088" cy="633815"/>
            <a:chOff x="2414153" y="1558130"/>
            <a:chExt cx="6610825" cy="633815"/>
          </a:xfrm>
        </p:grpSpPr>
        <p:sp>
          <p:nvSpPr>
            <p:cNvPr id="1168" name="Google Shape;1168;g10c87654819_0_404"/>
            <p:cNvSpPr/>
            <p:nvPr/>
          </p:nvSpPr>
          <p:spPr>
            <a:xfrm>
              <a:off x="2414153" y="1563745"/>
              <a:ext cx="6603600" cy="628200"/>
            </a:xfrm>
            <a:prstGeom prst="roundRect">
              <a:avLst>
                <a:gd fmla="val 1236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169" name="Google Shape;1169;g10c87654819_0_404"/>
            <p:cNvGrpSpPr/>
            <p:nvPr/>
          </p:nvGrpSpPr>
          <p:grpSpPr>
            <a:xfrm>
              <a:off x="2421228" y="1558130"/>
              <a:ext cx="6603750" cy="600419"/>
              <a:chOff x="3245358" y="2100331"/>
              <a:chExt cx="8805000" cy="800559"/>
            </a:xfrm>
          </p:grpSpPr>
          <p:sp>
            <p:nvSpPr>
              <p:cNvPr id="1170" name="Google Shape;1170;g10c87654819_0_404"/>
              <p:cNvSpPr txBox="1"/>
              <p:nvPr/>
            </p:nvSpPr>
            <p:spPr>
              <a:xfrm>
                <a:off x="3245358" y="2100331"/>
                <a:ext cx="8805000" cy="30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1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1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Engagement Experience Manager</a:t>
                </a:r>
                <a:endParaRPr b="0" i="0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71" name="Google Shape;1171;g10c87654819_0_404"/>
              <p:cNvSpPr/>
              <p:nvPr/>
            </p:nvSpPr>
            <p:spPr>
              <a:xfrm>
                <a:off x="3314699" y="2427190"/>
                <a:ext cx="8648700" cy="473700"/>
              </a:xfrm>
              <a:prstGeom prst="roundRect">
                <a:avLst>
                  <a:gd fmla="val 16667" name="adj"/>
                </a:avLst>
              </a:prstGeom>
              <a:solidFill>
                <a:srgbClr val="FCDCDD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2" name="Google Shape;1172;g10c87654819_0_404"/>
              <p:cNvGrpSpPr/>
              <p:nvPr/>
            </p:nvGrpSpPr>
            <p:grpSpPr>
              <a:xfrm>
                <a:off x="7710000" y="2479244"/>
                <a:ext cx="4198270" cy="365933"/>
                <a:chOff x="3372959" y="735375"/>
                <a:chExt cx="3895222" cy="224100"/>
              </a:xfrm>
            </p:grpSpPr>
            <p:sp>
              <p:nvSpPr>
                <p:cNvPr id="1173" name="Google Shape;1173;g10c87654819_0_404"/>
                <p:cNvSpPr/>
                <p:nvPr/>
              </p:nvSpPr>
              <p:spPr>
                <a:xfrm>
                  <a:off x="3372959" y="7353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6999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Ratings &amp; Reviews</a:t>
                  </a:r>
                  <a:endParaRPr sz="1100"/>
                </a:p>
              </p:txBody>
            </p:sp>
            <p:sp>
              <p:nvSpPr>
                <p:cNvPr id="1174" name="Google Shape;1174;g10c87654819_0_404"/>
                <p:cNvSpPr/>
                <p:nvPr/>
              </p:nvSpPr>
              <p:spPr>
                <a:xfrm>
                  <a:off x="4684270" y="7353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6999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Questions &amp; Answers</a:t>
                  </a:r>
                  <a:endParaRPr sz="1100"/>
                </a:p>
              </p:txBody>
            </p:sp>
            <p:sp>
              <p:nvSpPr>
                <p:cNvPr id="1175" name="Google Shape;1175;g10c87654819_0_404"/>
                <p:cNvSpPr/>
                <p:nvPr/>
              </p:nvSpPr>
              <p:spPr>
                <a:xfrm>
                  <a:off x="5995581" y="7353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6999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Gamification &amp; Contests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grpSp>
            <p:nvGrpSpPr>
              <p:cNvPr id="1176" name="Google Shape;1176;g10c87654819_0_404"/>
              <p:cNvGrpSpPr/>
              <p:nvPr/>
            </p:nvGrpSpPr>
            <p:grpSpPr>
              <a:xfrm>
                <a:off x="3350940" y="2479244"/>
                <a:ext cx="4198270" cy="365933"/>
                <a:chOff x="3372959" y="735375"/>
                <a:chExt cx="3895222" cy="224100"/>
              </a:xfrm>
            </p:grpSpPr>
            <p:sp>
              <p:nvSpPr>
                <p:cNvPr id="1177" name="Google Shape;1177;g10c87654819_0_404"/>
                <p:cNvSpPr/>
                <p:nvPr/>
              </p:nvSpPr>
              <p:spPr>
                <a:xfrm>
                  <a:off x="3372959" y="7353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6999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Refer a Friend</a:t>
                  </a:r>
                  <a:endParaRPr b="1" i="0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178" name="Google Shape;1178;g10c87654819_0_404"/>
                <p:cNvSpPr/>
                <p:nvPr/>
              </p:nvSpPr>
              <p:spPr>
                <a:xfrm>
                  <a:off x="4684270" y="7353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6999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UGC / Visual Commerce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179" name="Google Shape;1179;g10c87654819_0_404"/>
                <p:cNvSpPr/>
                <p:nvPr/>
              </p:nvSpPr>
              <p:spPr>
                <a:xfrm>
                  <a:off x="5995581" y="7353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F6999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Influencer Management</a:t>
                  </a:r>
                  <a:endParaRPr b="0" i="0" sz="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</p:grpSp>
      <p:grpSp>
        <p:nvGrpSpPr>
          <p:cNvPr id="1180" name="Google Shape;1180;g10c87654819_0_404"/>
          <p:cNvGrpSpPr/>
          <p:nvPr/>
        </p:nvGrpSpPr>
        <p:grpSpPr>
          <a:xfrm>
            <a:off x="2334902" y="3027240"/>
            <a:ext cx="6705937" cy="2091600"/>
            <a:chOff x="3235035" y="3849053"/>
            <a:chExt cx="8824763" cy="2788800"/>
          </a:xfrm>
        </p:grpSpPr>
        <p:grpSp>
          <p:nvGrpSpPr>
            <p:cNvPr id="1181" name="Google Shape;1181;g10c87654819_0_404"/>
            <p:cNvGrpSpPr/>
            <p:nvPr/>
          </p:nvGrpSpPr>
          <p:grpSpPr>
            <a:xfrm>
              <a:off x="3235035" y="3849053"/>
              <a:ext cx="8824763" cy="2788800"/>
              <a:chOff x="3238500" y="3849053"/>
              <a:chExt cx="8824763" cy="2788800"/>
            </a:xfrm>
          </p:grpSpPr>
          <p:sp>
            <p:nvSpPr>
              <p:cNvPr id="1182" name="Google Shape;1182;g10c87654819_0_404"/>
              <p:cNvSpPr/>
              <p:nvPr/>
            </p:nvSpPr>
            <p:spPr>
              <a:xfrm>
                <a:off x="3238500" y="3849053"/>
                <a:ext cx="8811600" cy="2788800"/>
              </a:xfrm>
              <a:prstGeom prst="roundRect">
                <a:avLst>
                  <a:gd fmla="val 2103" name="adj"/>
                </a:avLst>
              </a:prstGeom>
              <a:solidFill>
                <a:srgbClr val="8296B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83" name="Google Shape;1183;g10c87654819_0_404"/>
              <p:cNvSpPr txBox="1"/>
              <p:nvPr/>
            </p:nvSpPr>
            <p:spPr>
              <a:xfrm>
                <a:off x="3251663" y="3862543"/>
                <a:ext cx="8811600" cy="30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1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1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Loyalty Engine</a:t>
                </a:r>
                <a:endParaRPr b="0" i="0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184" name="Google Shape;1184;g10c87654819_0_404"/>
            <p:cNvSpPr/>
            <p:nvPr/>
          </p:nvSpPr>
          <p:spPr>
            <a:xfrm>
              <a:off x="3321814" y="4688243"/>
              <a:ext cx="8641500" cy="914400"/>
            </a:xfrm>
            <a:prstGeom prst="roundRect">
              <a:avLst>
                <a:gd fmla="val 8372" name="adj"/>
              </a:avLst>
            </a:prstGeom>
            <a:solidFill>
              <a:srgbClr val="D5DBE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g10c87654819_0_404"/>
            <p:cNvSpPr txBox="1"/>
            <p:nvPr/>
          </p:nvSpPr>
          <p:spPr>
            <a:xfrm>
              <a:off x="3327018" y="5016409"/>
              <a:ext cx="28452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Intelligence</a:t>
              </a:r>
              <a:endParaRPr b="1" i="0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6" name="Google Shape;1186;g10c87654819_0_404"/>
            <p:cNvSpPr/>
            <p:nvPr/>
          </p:nvSpPr>
          <p:spPr>
            <a:xfrm>
              <a:off x="3322924" y="5656949"/>
              <a:ext cx="8640600" cy="914400"/>
            </a:xfrm>
            <a:prstGeom prst="roundRect">
              <a:avLst>
                <a:gd fmla="val 7411" name="adj"/>
              </a:avLst>
            </a:prstGeom>
            <a:solidFill>
              <a:srgbClr val="D5DBE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g10c87654819_0_404"/>
            <p:cNvSpPr txBox="1"/>
            <p:nvPr/>
          </p:nvSpPr>
          <p:spPr>
            <a:xfrm>
              <a:off x="3327018" y="5993790"/>
              <a:ext cx="28410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Foundation</a:t>
              </a:r>
              <a:endParaRPr b="1" i="0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8" name="Google Shape;1188;g10c87654819_0_404"/>
            <p:cNvSpPr/>
            <p:nvPr/>
          </p:nvSpPr>
          <p:spPr>
            <a:xfrm>
              <a:off x="3314700" y="4164468"/>
              <a:ext cx="8648700" cy="467400"/>
            </a:xfrm>
            <a:prstGeom prst="roundRect">
              <a:avLst>
                <a:gd fmla="val 12773" name="adj"/>
              </a:avLst>
            </a:prstGeom>
            <a:solidFill>
              <a:srgbClr val="D5DBE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g10c87654819_0_404"/>
            <p:cNvSpPr txBox="1"/>
            <p:nvPr/>
          </p:nvSpPr>
          <p:spPr>
            <a:xfrm>
              <a:off x="3317649" y="4279767"/>
              <a:ext cx="28641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Data Management</a:t>
              </a:r>
              <a:endParaRPr b="1" i="0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0" name="Google Shape;1190;g10c87654819_0_404"/>
            <p:cNvSpPr/>
            <p:nvPr/>
          </p:nvSpPr>
          <p:spPr>
            <a:xfrm>
              <a:off x="6164366" y="4755011"/>
              <a:ext cx="1873800" cy="792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8296B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Loyalty Rules Engine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1" name="Google Shape;1191;g10c87654819_0_404"/>
            <p:cNvGrpSpPr/>
            <p:nvPr/>
          </p:nvGrpSpPr>
          <p:grpSpPr>
            <a:xfrm>
              <a:off x="6167972" y="5726512"/>
              <a:ext cx="5735677" cy="787964"/>
              <a:chOff x="7675751" y="1039839"/>
              <a:chExt cx="4198270" cy="787964"/>
            </a:xfrm>
          </p:grpSpPr>
          <p:grpSp>
            <p:nvGrpSpPr>
              <p:cNvPr id="1192" name="Google Shape;1192;g10c87654819_0_404"/>
              <p:cNvGrpSpPr/>
              <p:nvPr/>
            </p:nvGrpSpPr>
            <p:grpSpPr>
              <a:xfrm>
                <a:off x="7675751" y="1461870"/>
                <a:ext cx="4198270" cy="365933"/>
                <a:chOff x="3372959" y="757775"/>
                <a:chExt cx="3895222" cy="224100"/>
              </a:xfrm>
            </p:grpSpPr>
            <p:sp>
              <p:nvSpPr>
                <p:cNvPr id="1193" name="Google Shape;1193;g10c87654819_0_404"/>
                <p:cNvSpPr/>
                <p:nvPr/>
              </p:nvSpPr>
              <p:spPr>
                <a:xfrm>
                  <a:off x="3372959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8296B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 Web SDK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g10c87654819_0_404"/>
                <p:cNvSpPr/>
                <p:nvPr/>
              </p:nvSpPr>
              <p:spPr>
                <a:xfrm>
                  <a:off x="4684270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8296B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Extensibility/Apps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g10c87654819_0_404"/>
                <p:cNvSpPr/>
                <p:nvPr/>
              </p:nvSpPr>
              <p:spPr>
                <a:xfrm>
                  <a:off x="5995581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8296B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Pre-Built Integrations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96" name="Google Shape;1196;g10c87654819_0_404"/>
              <p:cNvGrpSpPr/>
              <p:nvPr/>
            </p:nvGrpSpPr>
            <p:grpSpPr>
              <a:xfrm>
                <a:off x="7675751" y="1039839"/>
                <a:ext cx="4198270" cy="365933"/>
                <a:chOff x="3372959" y="757775"/>
                <a:chExt cx="3895222" cy="224100"/>
              </a:xfrm>
            </p:grpSpPr>
            <p:sp>
              <p:nvSpPr>
                <p:cNvPr id="1197" name="Google Shape;1197;g10c87654819_0_404"/>
                <p:cNvSpPr/>
                <p:nvPr/>
              </p:nvSpPr>
              <p:spPr>
                <a:xfrm>
                  <a:off x="3372959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8296B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Open APIs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g10c87654819_0_404"/>
                <p:cNvSpPr/>
                <p:nvPr/>
              </p:nvSpPr>
              <p:spPr>
                <a:xfrm>
                  <a:off x="4684270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8296B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Global Enterprise Ready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g10c87654819_0_404"/>
                <p:cNvSpPr/>
                <p:nvPr/>
              </p:nvSpPr>
              <p:spPr>
                <a:xfrm>
                  <a:off x="5995581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8296B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Mobile </a:t>
                  </a:r>
                  <a:r>
                    <a:rPr lang="en" sz="800">
                      <a:latin typeface="Open Sans"/>
                      <a:ea typeface="Open Sans"/>
                      <a:cs typeface="Open Sans"/>
                      <a:sym typeface="Open Sans"/>
                    </a:rPr>
                    <a:t>API</a:t>
                  </a: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s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00" name="Google Shape;1200;g10c87654819_0_404"/>
            <p:cNvGrpSpPr/>
            <p:nvPr/>
          </p:nvGrpSpPr>
          <p:grpSpPr>
            <a:xfrm>
              <a:off x="8098866" y="4757038"/>
              <a:ext cx="3804784" cy="787964"/>
              <a:chOff x="9089082" y="1039839"/>
              <a:chExt cx="2784939" cy="787964"/>
            </a:xfrm>
          </p:grpSpPr>
          <p:grpSp>
            <p:nvGrpSpPr>
              <p:cNvPr id="1201" name="Google Shape;1201;g10c87654819_0_404"/>
              <p:cNvGrpSpPr/>
              <p:nvPr/>
            </p:nvGrpSpPr>
            <p:grpSpPr>
              <a:xfrm>
                <a:off x="9089082" y="1461870"/>
                <a:ext cx="2784939" cy="365933"/>
                <a:chOff x="4684270" y="757775"/>
                <a:chExt cx="2583911" cy="224100"/>
              </a:xfrm>
            </p:grpSpPr>
            <p:sp>
              <p:nvSpPr>
                <p:cNvPr id="1202" name="Google Shape;1202;g10c87654819_0_404"/>
                <p:cNvSpPr/>
                <p:nvPr/>
              </p:nvSpPr>
              <p:spPr>
                <a:xfrm>
                  <a:off x="4684270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8296B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Predictive Intelligence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g10c87654819_0_404"/>
                <p:cNvSpPr/>
                <p:nvPr/>
              </p:nvSpPr>
              <p:spPr>
                <a:xfrm>
                  <a:off x="5995581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8296B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Reporting &amp; Analytics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04" name="Google Shape;1204;g10c87654819_0_404"/>
              <p:cNvGrpSpPr/>
              <p:nvPr/>
            </p:nvGrpSpPr>
            <p:grpSpPr>
              <a:xfrm>
                <a:off x="9089082" y="1039839"/>
                <a:ext cx="2784939" cy="365933"/>
                <a:chOff x="4684270" y="757775"/>
                <a:chExt cx="2583911" cy="224100"/>
              </a:xfrm>
            </p:grpSpPr>
            <p:sp>
              <p:nvSpPr>
                <p:cNvPr id="1205" name="Google Shape;1205;g10c87654819_0_404"/>
                <p:cNvSpPr/>
                <p:nvPr/>
              </p:nvSpPr>
              <p:spPr>
                <a:xfrm>
                  <a:off x="4684270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8296B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Campaign Management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g10c87654819_0_404"/>
                <p:cNvSpPr/>
                <p:nvPr/>
              </p:nvSpPr>
              <p:spPr>
                <a:xfrm>
                  <a:off x="5995581" y="757775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8296B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Personalization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07" name="Google Shape;1207;g10c87654819_0_404"/>
            <p:cNvGrpSpPr/>
            <p:nvPr/>
          </p:nvGrpSpPr>
          <p:grpSpPr>
            <a:xfrm>
              <a:off x="6167628" y="4210876"/>
              <a:ext cx="5735325" cy="365933"/>
              <a:chOff x="3372959" y="757775"/>
              <a:chExt cx="3895222" cy="224100"/>
            </a:xfrm>
          </p:grpSpPr>
          <p:sp>
            <p:nvSpPr>
              <p:cNvPr id="1208" name="Google Shape;1208;g10c87654819_0_404"/>
              <p:cNvSpPr/>
              <p:nvPr/>
            </p:nvSpPr>
            <p:spPr>
              <a:xfrm>
                <a:off x="3372959" y="757775"/>
                <a:ext cx="1272600" cy="2241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2700">
                <a:solidFill>
                  <a:srgbClr val="8296B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Loyalty Member Profile</a:t>
                </a:r>
                <a:endParaRPr b="0" i="0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g10c87654819_0_404"/>
              <p:cNvSpPr/>
              <p:nvPr/>
            </p:nvSpPr>
            <p:spPr>
              <a:xfrm>
                <a:off x="4684270" y="757775"/>
                <a:ext cx="1272600" cy="2241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2700">
                <a:solidFill>
                  <a:srgbClr val="8296B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Segmentation</a:t>
                </a:r>
                <a:endParaRPr b="0" i="0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g10c87654819_0_404"/>
              <p:cNvSpPr/>
              <p:nvPr/>
            </p:nvSpPr>
            <p:spPr>
              <a:xfrm>
                <a:off x="5995581" y="757775"/>
                <a:ext cx="1272600" cy="2241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2700">
                <a:solidFill>
                  <a:srgbClr val="8296B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Member Data Management</a:t>
                </a:r>
                <a:endParaRPr b="0" i="0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11" name="Google Shape;1211;g10c87654819_0_404"/>
          <p:cNvGrpSpPr/>
          <p:nvPr/>
        </p:nvGrpSpPr>
        <p:grpSpPr>
          <a:xfrm>
            <a:off x="2335979" y="2623141"/>
            <a:ext cx="6692927" cy="425300"/>
            <a:chOff x="3109463" y="3129887"/>
            <a:chExt cx="8807642" cy="567067"/>
          </a:xfrm>
        </p:grpSpPr>
        <p:grpSp>
          <p:nvGrpSpPr>
            <p:cNvPr id="1212" name="Google Shape;1212;g10c87654819_0_404"/>
            <p:cNvGrpSpPr/>
            <p:nvPr/>
          </p:nvGrpSpPr>
          <p:grpSpPr>
            <a:xfrm>
              <a:off x="3109463" y="3133429"/>
              <a:ext cx="8807642" cy="563525"/>
              <a:chOff x="3245081" y="3118724"/>
              <a:chExt cx="8805000" cy="563525"/>
            </a:xfrm>
          </p:grpSpPr>
          <p:sp>
            <p:nvSpPr>
              <p:cNvPr id="1213" name="Google Shape;1213;g10c87654819_0_404"/>
              <p:cNvSpPr/>
              <p:nvPr/>
            </p:nvSpPr>
            <p:spPr>
              <a:xfrm>
                <a:off x="3245081" y="3118724"/>
                <a:ext cx="8805000" cy="489900"/>
              </a:xfrm>
              <a:prstGeom prst="roundRect">
                <a:avLst>
                  <a:gd fmla="val 12365" name="adj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1214" name="Google Shape;1214;g10c87654819_0_40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147841" y="3169107"/>
                <a:ext cx="841531" cy="5131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15" name="Google Shape;1215;g10c87654819_0_404"/>
            <p:cNvSpPr txBox="1"/>
            <p:nvPr/>
          </p:nvSpPr>
          <p:spPr>
            <a:xfrm>
              <a:off x="5530130" y="3129887"/>
              <a:ext cx="3963900" cy="5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Loyalty Experience Platform</a:t>
              </a:r>
              <a:r>
                <a:rPr b="1" i="0" lang="en" sz="12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™</a:t>
              </a:r>
              <a:endPara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descr="Text, icon&#10;&#10;Description automatically generated" id="1216" name="Google Shape;1216;g10c87654819_0_40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44170" y="3240147"/>
              <a:ext cx="1616876" cy="2598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7" name="Google Shape;1217;g10c87654819_0_404"/>
          <p:cNvGrpSpPr/>
          <p:nvPr/>
        </p:nvGrpSpPr>
        <p:grpSpPr>
          <a:xfrm>
            <a:off x="2339745" y="1967311"/>
            <a:ext cx="6698088" cy="633815"/>
            <a:chOff x="2414153" y="1558130"/>
            <a:chExt cx="6610825" cy="633815"/>
          </a:xfrm>
        </p:grpSpPr>
        <p:sp>
          <p:nvSpPr>
            <p:cNvPr id="1218" name="Google Shape;1218;g10c87654819_0_404"/>
            <p:cNvSpPr/>
            <p:nvPr/>
          </p:nvSpPr>
          <p:spPr>
            <a:xfrm>
              <a:off x="2414153" y="1563745"/>
              <a:ext cx="6603600" cy="628200"/>
            </a:xfrm>
            <a:prstGeom prst="roundRect">
              <a:avLst>
                <a:gd fmla="val 12365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219" name="Google Shape;1219;g10c87654819_0_404"/>
            <p:cNvGrpSpPr/>
            <p:nvPr/>
          </p:nvGrpSpPr>
          <p:grpSpPr>
            <a:xfrm>
              <a:off x="2421228" y="1558130"/>
              <a:ext cx="6603750" cy="600419"/>
              <a:chOff x="3245358" y="2100331"/>
              <a:chExt cx="8805000" cy="800559"/>
            </a:xfrm>
          </p:grpSpPr>
          <p:sp>
            <p:nvSpPr>
              <p:cNvPr id="1220" name="Google Shape;1220;g10c87654819_0_404"/>
              <p:cNvSpPr txBox="1"/>
              <p:nvPr/>
            </p:nvSpPr>
            <p:spPr>
              <a:xfrm>
                <a:off x="3245358" y="2100331"/>
                <a:ext cx="8805000" cy="30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1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Customer</a:t>
                </a:r>
                <a:r>
                  <a:rPr b="1" i="0" lang="en" sz="11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Experience Manager</a:t>
                </a:r>
                <a:endParaRPr b="0" i="0" sz="1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21" name="Google Shape;1221;g10c87654819_0_404"/>
              <p:cNvSpPr/>
              <p:nvPr/>
            </p:nvSpPr>
            <p:spPr>
              <a:xfrm>
                <a:off x="3314699" y="2427190"/>
                <a:ext cx="8648700" cy="473700"/>
              </a:xfrm>
              <a:prstGeom prst="roundRect">
                <a:avLst>
                  <a:gd fmla="val 16667" name="adj"/>
                </a:avLst>
              </a:prstGeom>
              <a:solidFill>
                <a:srgbClr val="FCE8DF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22" name="Google Shape;1222;g10c87654819_0_404"/>
              <p:cNvGrpSpPr/>
              <p:nvPr/>
            </p:nvGrpSpPr>
            <p:grpSpPr>
              <a:xfrm>
                <a:off x="5543870" y="2481115"/>
                <a:ext cx="4203842" cy="365936"/>
                <a:chOff x="5407592" y="736521"/>
                <a:chExt cx="3900392" cy="224102"/>
              </a:xfrm>
            </p:grpSpPr>
            <p:sp>
              <p:nvSpPr>
                <p:cNvPr id="1223" name="Google Shape;1223;g10c87654819_0_404"/>
                <p:cNvSpPr/>
                <p:nvPr/>
              </p:nvSpPr>
              <p:spPr>
                <a:xfrm>
                  <a:off x="5407592" y="736523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Registration </a:t>
                  </a:r>
                  <a:b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</a:b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as a Service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4" name="Google Shape;1224;g10c87654819_0_404"/>
                <p:cNvSpPr/>
                <p:nvPr/>
              </p:nvSpPr>
              <p:spPr>
                <a:xfrm>
                  <a:off x="6680207" y="736522"/>
                  <a:ext cx="13554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Loyalty Experience Microsite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5" name="Google Shape;1225;g10c87654819_0_404"/>
                <p:cNvSpPr/>
                <p:nvPr/>
              </p:nvSpPr>
              <p:spPr>
                <a:xfrm>
                  <a:off x="8035384" y="736521"/>
                  <a:ext cx="1272600" cy="2241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800" u="none" cap="none" strike="noStrik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Rewards Store</a:t>
                  </a:r>
                  <a:endParaRPr b="0" i="0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226" name="Google Shape;1226;g10c87654819_0_404"/>
          <p:cNvSpPr/>
          <p:nvPr/>
        </p:nvSpPr>
        <p:spPr>
          <a:xfrm>
            <a:off x="125822" y="49285"/>
            <a:ext cx="2086500" cy="4776300"/>
          </a:xfrm>
          <a:prstGeom prst="roundRect">
            <a:avLst>
              <a:gd fmla="val 3568" name="adj"/>
            </a:avLst>
          </a:prstGeom>
          <a:solidFill>
            <a:srgbClr val="A21E5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27" name="Google Shape;1227;g10c87654819_0_404"/>
          <p:cNvGrpSpPr/>
          <p:nvPr/>
        </p:nvGrpSpPr>
        <p:grpSpPr>
          <a:xfrm>
            <a:off x="260238" y="486555"/>
            <a:ext cx="822900" cy="4183500"/>
            <a:chOff x="358954" y="483952"/>
            <a:chExt cx="822900" cy="4183500"/>
          </a:xfrm>
        </p:grpSpPr>
        <p:sp>
          <p:nvSpPr>
            <p:cNvPr id="1228" name="Google Shape;1228;g10c87654819_0_404"/>
            <p:cNvSpPr/>
            <p:nvPr/>
          </p:nvSpPr>
          <p:spPr>
            <a:xfrm>
              <a:off x="358954" y="483952"/>
              <a:ext cx="822900" cy="4183500"/>
            </a:xfrm>
            <a:prstGeom prst="roundRect">
              <a:avLst>
                <a:gd fmla="val 16667" name="adj"/>
              </a:avLst>
            </a:prstGeom>
            <a:solidFill>
              <a:srgbClr val="F6C6D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g10c87654819_0_404"/>
            <p:cNvSpPr/>
            <p:nvPr/>
          </p:nvSpPr>
          <p:spPr>
            <a:xfrm>
              <a:off x="409630" y="764385"/>
              <a:ext cx="721500" cy="38475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rgbClr val="E15B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g10c87654819_0_404"/>
            <p:cNvSpPr txBox="1"/>
            <p:nvPr/>
          </p:nvSpPr>
          <p:spPr>
            <a:xfrm>
              <a:off x="409630" y="544797"/>
              <a:ext cx="721500" cy="2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Tech Stack</a:t>
              </a:r>
              <a:endParaRPr b="1" i="0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231" name="Google Shape;1231;g10c87654819_0_404"/>
            <p:cNvGrpSpPr/>
            <p:nvPr/>
          </p:nvGrpSpPr>
          <p:grpSpPr>
            <a:xfrm>
              <a:off x="453402" y="814972"/>
              <a:ext cx="634050" cy="367392"/>
              <a:chOff x="362629" y="780717"/>
              <a:chExt cx="845400" cy="489856"/>
            </a:xfrm>
          </p:grpSpPr>
          <p:pic>
            <p:nvPicPr>
              <p:cNvPr id="1232" name="Google Shape;1232;g10c87654819_0_40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41241" y="780717"/>
                <a:ext cx="287491" cy="2481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33" name="Google Shape;1233;g10c87654819_0_404"/>
              <p:cNvSpPr txBox="1"/>
              <p:nvPr/>
            </p:nvSpPr>
            <p:spPr>
              <a:xfrm>
                <a:off x="362629" y="1017673"/>
                <a:ext cx="845400" cy="25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7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CRM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4" name="Google Shape;1234;g10c87654819_0_404"/>
            <p:cNvGrpSpPr/>
            <p:nvPr/>
          </p:nvGrpSpPr>
          <p:grpSpPr>
            <a:xfrm>
              <a:off x="453402" y="1666828"/>
              <a:ext cx="634050" cy="353625"/>
              <a:chOff x="386796" y="1965327"/>
              <a:chExt cx="845400" cy="471500"/>
            </a:xfrm>
          </p:grpSpPr>
          <p:pic>
            <p:nvPicPr>
              <p:cNvPr id="1235" name="Google Shape;1235;g10c87654819_0_40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65579" y="1965327"/>
                <a:ext cx="278989" cy="24885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36" name="Google Shape;1236;g10c87654819_0_404"/>
              <p:cNvSpPr txBox="1"/>
              <p:nvPr/>
            </p:nvSpPr>
            <p:spPr>
              <a:xfrm>
                <a:off x="386796" y="2183927"/>
                <a:ext cx="845400" cy="25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7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ERP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7" name="Google Shape;1237;g10c87654819_0_404"/>
            <p:cNvGrpSpPr/>
            <p:nvPr/>
          </p:nvGrpSpPr>
          <p:grpSpPr>
            <a:xfrm>
              <a:off x="441115" y="2068386"/>
              <a:ext cx="658575" cy="350561"/>
              <a:chOff x="344904" y="2567391"/>
              <a:chExt cx="878100" cy="467415"/>
            </a:xfrm>
          </p:grpSpPr>
          <p:pic>
            <p:nvPicPr>
              <p:cNvPr id="1238" name="Google Shape;1238;g10c87654819_0_40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651129" y="2567391"/>
                <a:ext cx="275815" cy="2218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39" name="Google Shape;1239;g10c87654819_0_404"/>
              <p:cNvSpPr txBox="1"/>
              <p:nvPr/>
            </p:nvSpPr>
            <p:spPr>
              <a:xfrm>
                <a:off x="344904" y="2781906"/>
                <a:ext cx="878100" cy="25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7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ESP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0" name="Google Shape;1240;g10c87654819_0_404"/>
            <p:cNvGrpSpPr/>
            <p:nvPr/>
          </p:nvGrpSpPr>
          <p:grpSpPr>
            <a:xfrm>
              <a:off x="453402" y="2490003"/>
              <a:ext cx="634050" cy="431926"/>
              <a:chOff x="368301" y="3231286"/>
              <a:chExt cx="845400" cy="575901"/>
            </a:xfrm>
          </p:grpSpPr>
          <p:pic>
            <p:nvPicPr>
              <p:cNvPr id="1241" name="Google Shape;1241;g10c87654819_0_404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671985" y="3231286"/>
                <a:ext cx="263846" cy="3325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42" name="Google Shape;1242;g10c87654819_0_404"/>
              <p:cNvSpPr txBox="1"/>
              <p:nvPr/>
            </p:nvSpPr>
            <p:spPr>
              <a:xfrm>
                <a:off x="368301" y="3554287"/>
                <a:ext cx="845400" cy="25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7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3" name="Google Shape;1243;g10c87654819_0_404"/>
            <p:cNvGrpSpPr/>
            <p:nvPr/>
          </p:nvGrpSpPr>
          <p:grpSpPr>
            <a:xfrm>
              <a:off x="453402" y="1230300"/>
              <a:ext cx="634050" cy="388591"/>
              <a:chOff x="368301" y="1307270"/>
              <a:chExt cx="845400" cy="518121"/>
            </a:xfrm>
          </p:grpSpPr>
          <p:pic>
            <p:nvPicPr>
              <p:cNvPr id="1244" name="Google Shape;1244;g10c87654819_0_404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641935" y="1307270"/>
                <a:ext cx="298581" cy="2711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45" name="Google Shape;1245;g10c87654819_0_404"/>
              <p:cNvSpPr txBox="1"/>
              <p:nvPr/>
            </p:nvSpPr>
            <p:spPr>
              <a:xfrm>
                <a:off x="368301" y="1572491"/>
                <a:ext cx="845400" cy="25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7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CX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6" name="Google Shape;1246;g10c87654819_0_404"/>
            <p:cNvGrpSpPr/>
            <p:nvPr/>
          </p:nvGrpSpPr>
          <p:grpSpPr>
            <a:xfrm>
              <a:off x="422243" y="3367071"/>
              <a:ext cx="696375" cy="388713"/>
              <a:chOff x="367630" y="4515483"/>
              <a:chExt cx="928500" cy="518284"/>
            </a:xfrm>
          </p:grpSpPr>
          <p:pic>
            <p:nvPicPr>
              <p:cNvPr id="1247" name="Google Shape;1247;g10c87654819_0_404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713219" y="4515483"/>
                <a:ext cx="220045" cy="2547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48" name="Google Shape;1248;g10c87654819_0_404"/>
              <p:cNvSpPr txBox="1"/>
              <p:nvPr/>
            </p:nvSpPr>
            <p:spPr>
              <a:xfrm>
                <a:off x="367630" y="4780867"/>
                <a:ext cx="928500" cy="25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7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CDP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9" name="Google Shape;1249;g10c87654819_0_404"/>
            <p:cNvGrpSpPr/>
            <p:nvPr/>
          </p:nvGrpSpPr>
          <p:grpSpPr>
            <a:xfrm>
              <a:off x="431916" y="3780596"/>
              <a:ext cx="696375" cy="403738"/>
              <a:chOff x="361413" y="5147719"/>
              <a:chExt cx="928500" cy="538318"/>
            </a:xfrm>
          </p:grpSpPr>
          <p:pic>
            <p:nvPicPr>
              <p:cNvPr id="1250" name="Google Shape;1250;g10c87654819_0_404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728938" y="5147719"/>
                <a:ext cx="161243" cy="2841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51" name="Google Shape;1251;g10c87654819_0_404"/>
              <p:cNvSpPr txBox="1"/>
              <p:nvPr/>
            </p:nvSpPr>
            <p:spPr>
              <a:xfrm>
                <a:off x="361413" y="5433137"/>
                <a:ext cx="928500" cy="25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7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Mobile/PWA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2" name="Google Shape;1252;g10c87654819_0_404"/>
            <p:cNvGrpSpPr/>
            <p:nvPr/>
          </p:nvGrpSpPr>
          <p:grpSpPr>
            <a:xfrm>
              <a:off x="422238" y="4215150"/>
              <a:ext cx="696356" cy="426255"/>
              <a:chOff x="372155" y="5792613"/>
              <a:chExt cx="845400" cy="568340"/>
            </a:xfrm>
          </p:grpSpPr>
          <p:pic>
            <p:nvPicPr>
              <p:cNvPr id="1253" name="Google Shape;1253;g10c87654819_0_404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41510" y="5792613"/>
                <a:ext cx="113819" cy="2253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54" name="Google Shape;1254;g10c87654819_0_404"/>
              <p:cNvSpPr txBox="1"/>
              <p:nvPr/>
            </p:nvSpPr>
            <p:spPr>
              <a:xfrm>
                <a:off x="372155" y="5974553"/>
                <a:ext cx="845400" cy="38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7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Payment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7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Providers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g10c87654819_0_404"/>
            <p:cNvGrpSpPr/>
            <p:nvPr/>
          </p:nvGrpSpPr>
          <p:grpSpPr>
            <a:xfrm>
              <a:off x="431915" y="2969867"/>
              <a:ext cx="696375" cy="368980"/>
              <a:chOff x="368601" y="3939385"/>
              <a:chExt cx="928500" cy="491973"/>
            </a:xfrm>
          </p:grpSpPr>
          <p:pic>
            <p:nvPicPr>
              <p:cNvPr id="1256" name="Google Shape;1256;g10c87654819_0_404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690668" y="3939385"/>
                <a:ext cx="257378" cy="25474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57" name="Google Shape;1257;g10c87654819_0_404"/>
              <p:cNvSpPr txBox="1"/>
              <p:nvPr/>
            </p:nvSpPr>
            <p:spPr>
              <a:xfrm>
                <a:off x="368601" y="4178458"/>
                <a:ext cx="928500" cy="25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7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eCommerce</a:t>
                </a:r>
                <a:endParaRPr b="0" i="0" sz="7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1258" name="Google Shape;1258;g10c87654819_0_404"/>
          <p:cNvGrpSpPr/>
          <p:nvPr/>
        </p:nvGrpSpPr>
        <p:grpSpPr>
          <a:xfrm>
            <a:off x="1042764" y="475788"/>
            <a:ext cx="1189125" cy="4183500"/>
            <a:chOff x="1128337" y="483952"/>
            <a:chExt cx="1189125" cy="4183500"/>
          </a:xfrm>
        </p:grpSpPr>
        <p:sp>
          <p:nvSpPr>
            <p:cNvPr id="1259" name="Google Shape;1259;g10c87654819_0_404"/>
            <p:cNvSpPr/>
            <p:nvPr/>
          </p:nvSpPr>
          <p:spPr>
            <a:xfrm>
              <a:off x="1323951" y="483952"/>
              <a:ext cx="822900" cy="4183500"/>
            </a:xfrm>
            <a:prstGeom prst="roundRect">
              <a:avLst>
                <a:gd fmla="val 16667" name="adj"/>
              </a:avLst>
            </a:prstGeom>
            <a:solidFill>
              <a:srgbClr val="F6C6D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g10c87654819_0_404"/>
            <p:cNvSpPr/>
            <p:nvPr/>
          </p:nvSpPr>
          <p:spPr>
            <a:xfrm>
              <a:off x="1374627" y="867802"/>
              <a:ext cx="721500" cy="3624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rgbClr val="E15B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g10c87654819_0_404"/>
            <p:cNvSpPr txBox="1"/>
            <p:nvPr/>
          </p:nvSpPr>
          <p:spPr>
            <a:xfrm>
              <a:off x="1342843" y="544704"/>
              <a:ext cx="785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Marketing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Channels</a:t>
              </a:r>
              <a:endParaRPr b="1" i="0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262" name="Google Shape;1262;g10c87654819_0_404"/>
            <p:cNvGrpSpPr/>
            <p:nvPr/>
          </p:nvGrpSpPr>
          <p:grpSpPr>
            <a:xfrm>
              <a:off x="1128337" y="1562607"/>
              <a:ext cx="1189125" cy="438564"/>
              <a:chOff x="1374004" y="1773387"/>
              <a:chExt cx="1585500" cy="584752"/>
            </a:xfrm>
          </p:grpSpPr>
          <p:sp>
            <p:nvSpPr>
              <p:cNvPr id="1263" name="Google Shape;1263;g10c87654819_0_404"/>
              <p:cNvSpPr txBox="1"/>
              <p:nvPr/>
            </p:nvSpPr>
            <p:spPr>
              <a:xfrm>
                <a:off x="1374004" y="2090239"/>
                <a:ext cx="1585500" cy="26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205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SMS</a:t>
                </a:r>
                <a:endParaRPr b="0" i="0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64" name="Google Shape;1264;g10c87654819_0_404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2015976" y="1773387"/>
                <a:ext cx="315251" cy="3152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65" name="Google Shape;1265;g10c87654819_0_404"/>
            <p:cNvGrpSpPr/>
            <p:nvPr/>
          </p:nvGrpSpPr>
          <p:grpSpPr>
            <a:xfrm>
              <a:off x="1511887" y="2156410"/>
              <a:ext cx="421875" cy="466037"/>
              <a:chOff x="1882837" y="2706774"/>
              <a:chExt cx="562500" cy="621383"/>
            </a:xfrm>
          </p:grpSpPr>
          <p:sp>
            <p:nvSpPr>
              <p:cNvPr id="1266" name="Google Shape;1266;g10c87654819_0_404"/>
              <p:cNvSpPr txBox="1"/>
              <p:nvPr/>
            </p:nvSpPr>
            <p:spPr>
              <a:xfrm>
                <a:off x="1882837" y="3060257"/>
                <a:ext cx="562500" cy="26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205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Print</a:t>
                </a:r>
                <a:endParaRPr b="0" i="0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67" name="Google Shape;1267;g10c87654819_0_404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2012514" y="2706774"/>
                <a:ext cx="322175" cy="322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68" name="Google Shape;1268;g10c87654819_0_404"/>
            <p:cNvGrpSpPr/>
            <p:nvPr/>
          </p:nvGrpSpPr>
          <p:grpSpPr>
            <a:xfrm>
              <a:off x="1511887" y="2777683"/>
              <a:ext cx="421875" cy="517829"/>
              <a:chOff x="1896174" y="3678090"/>
              <a:chExt cx="562500" cy="690439"/>
            </a:xfrm>
          </p:grpSpPr>
          <p:sp>
            <p:nvSpPr>
              <p:cNvPr id="1269" name="Google Shape;1269;g10c87654819_0_404"/>
              <p:cNvSpPr txBox="1"/>
              <p:nvPr/>
            </p:nvSpPr>
            <p:spPr>
              <a:xfrm>
                <a:off x="1896174" y="3922729"/>
                <a:ext cx="562500" cy="44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205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Social Media</a:t>
                </a:r>
                <a:endParaRPr b="0" i="0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70" name="Google Shape;1270;g10c87654819_0_404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1978100" y="3678090"/>
                <a:ext cx="353820" cy="2818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1" name="Google Shape;1271;g10c87654819_0_404"/>
            <p:cNvGrpSpPr/>
            <p:nvPr/>
          </p:nvGrpSpPr>
          <p:grpSpPr>
            <a:xfrm>
              <a:off x="1154024" y="3450773"/>
              <a:ext cx="1137699" cy="404966"/>
              <a:chOff x="1411419" y="4703934"/>
              <a:chExt cx="1516932" cy="539955"/>
            </a:xfrm>
          </p:grpSpPr>
          <p:sp>
            <p:nvSpPr>
              <p:cNvPr id="1272" name="Google Shape;1272;g10c87654819_0_404"/>
              <p:cNvSpPr txBox="1"/>
              <p:nvPr/>
            </p:nvSpPr>
            <p:spPr>
              <a:xfrm>
                <a:off x="1892283" y="4975989"/>
                <a:ext cx="562500" cy="26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205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Email</a:t>
                </a:r>
                <a:endParaRPr b="0" i="0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73" name="Google Shape;1273;g10c87654819_0_404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1411419" y="4703934"/>
                <a:ext cx="1516932" cy="34205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4" name="Google Shape;1274;g10c87654819_0_404"/>
            <p:cNvGrpSpPr/>
            <p:nvPr/>
          </p:nvGrpSpPr>
          <p:grpSpPr>
            <a:xfrm>
              <a:off x="1511887" y="4010972"/>
              <a:ext cx="421875" cy="346620"/>
              <a:chOff x="1887404" y="5610920"/>
              <a:chExt cx="562500" cy="462160"/>
            </a:xfrm>
          </p:grpSpPr>
          <p:sp>
            <p:nvSpPr>
              <p:cNvPr id="1275" name="Google Shape;1275;g10c87654819_0_404"/>
              <p:cNvSpPr txBox="1"/>
              <p:nvPr/>
            </p:nvSpPr>
            <p:spPr>
              <a:xfrm>
                <a:off x="1887404" y="5805180"/>
                <a:ext cx="562500" cy="26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205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App</a:t>
                </a:r>
                <a:endParaRPr b="0" i="0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76" name="Google Shape;1276;g10c87654819_0_404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2056535" y="5610920"/>
                <a:ext cx="234129" cy="2084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7" name="Google Shape;1277;g10c87654819_0_404"/>
            <p:cNvGrpSpPr/>
            <p:nvPr/>
          </p:nvGrpSpPr>
          <p:grpSpPr>
            <a:xfrm>
              <a:off x="1511887" y="966546"/>
              <a:ext cx="421875" cy="440825"/>
              <a:chOff x="1892285" y="825182"/>
              <a:chExt cx="562500" cy="587766"/>
            </a:xfrm>
          </p:grpSpPr>
          <p:sp>
            <p:nvSpPr>
              <p:cNvPr id="1278" name="Google Shape;1278;g10c87654819_0_404"/>
              <p:cNvSpPr txBox="1"/>
              <p:nvPr/>
            </p:nvSpPr>
            <p:spPr>
              <a:xfrm>
                <a:off x="1892285" y="1145048"/>
                <a:ext cx="562500" cy="26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205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8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Web</a:t>
                </a:r>
                <a:endParaRPr b="0" i="0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79" name="Google Shape;1279;g10c87654819_0_404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2022514" y="825182"/>
                <a:ext cx="292416" cy="2924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280" name="Google Shape;1280;g10c87654819_0_404"/>
          <p:cNvSpPr txBox="1"/>
          <p:nvPr/>
        </p:nvSpPr>
        <p:spPr>
          <a:xfrm>
            <a:off x="125823" y="150168"/>
            <a:ext cx="2086500" cy="274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Communications</a:t>
            </a:r>
            <a:br>
              <a:rPr b="1" i="0" lang="en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Experience Manager</a:t>
            </a:r>
            <a:endParaRPr b="0" i="0" sz="11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nnex_Cloud_Logo_Standard.png" id="1281" name="Google Shape;1281;g10c87654819_0_40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72253" y="4842742"/>
            <a:ext cx="1150070" cy="2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g10c87654819_0_404"/>
          <p:cNvSpPr txBox="1"/>
          <p:nvPr/>
        </p:nvSpPr>
        <p:spPr>
          <a:xfrm>
            <a:off x="1353521" y="4890850"/>
            <a:ext cx="879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2D66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Confidential 1.14.22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eb65cef715_0_0"/>
          <p:cNvSpPr/>
          <p:nvPr/>
        </p:nvSpPr>
        <p:spPr>
          <a:xfrm>
            <a:off x="0" y="0"/>
            <a:ext cx="4663200" cy="5143500"/>
          </a:xfrm>
          <a:prstGeom prst="rect">
            <a:avLst/>
          </a:prstGeom>
          <a:solidFill>
            <a:srgbClr val="042C3E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nex_Cloud_Logo_Standard.png" id="1288" name="Google Shape;1288;geb65cef71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42" y="4789847"/>
            <a:ext cx="1109614" cy="281666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geb65cef715_0_0"/>
          <p:cNvSpPr txBox="1"/>
          <p:nvPr/>
        </p:nvSpPr>
        <p:spPr>
          <a:xfrm>
            <a:off x="599042" y="3017914"/>
            <a:ext cx="32844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8236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Loyalty Management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8236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 Experience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8236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Execution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8236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Innovation roadmap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8236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Integration and partnership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0" name="Google Shape;1290;geb65cef715_0_0"/>
          <p:cNvSpPr txBox="1"/>
          <p:nvPr/>
        </p:nvSpPr>
        <p:spPr>
          <a:xfrm>
            <a:off x="557089" y="1047856"/>
            <a:ext cx="37692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Annex Cloud received highest scores possible in 15 criteria in the Forrester Wave™: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Loyalty Solutions, Q2 2021 Report.  </a:t>
            </a:r>
            <a:endParaRPr b="1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1" name="Google Shape;1291;geb65cef715_0_0"/>
          <p:cNvSpPr txBox="1"/>
          <p:nvPr/>
        </p:nvSpPr>
        <p:spPr>
          <a:xfrm>
            <a:off x="557089" y="2475924"/>
            <a:ext cx="34998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areas that matter most to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loyalty marketers.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92" name="Google Shape;1292;geb65cef715_0_0"/>
          <p:cNvGraphicFramePr/>
          <p:nvPr/>
        </p:nvGraphicFramePr>
        <p:xfrm>
          <a:off x="4943174" y="3064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{B0ED38B7-5552-4543-B6DA-55556D72161F}</a:tableStyleId>
              </a:tblPr>
              <a:tblGrid>
                <a:gridCol w="1776650"/>
                <a:gridCol w="920450"/>
                <a:gridCol w="1230175"/>
              </a:tblGrid>
              <a:tr h="206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Forrester Categories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Annex Cloud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Average of Other Loyalty Providers in Report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 anchor="ctr"/>
                </a:tc>
              </a:tr>
              <a:tr h="33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42C3E"/>
                          </a:solidFill>
                        </a:rPr>
                        <a:t>Loyalty Management</a:t>
                      </a:r>
                      <a:endParaRPr sz="1100" u="none" cap="none" strike="noStrike">
                        <a:solidFill>
                          <a:srgbClr val="042C3E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42C3E"/>
                          </a:solidFill>
                        </a:rPr>
                        <a:t>5</a:t>
                      </a:r>
                      <a:endParaRPr sz="1100" u="none" cap="none" strike="noStrike">
                        <a:solidFill>
                          <a:srgbClr val="042C3E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42C3E"/>
                          </a:solidFill>
                        </a:rPr>
                        <a:t>3.1</a:t>
                      </a:r>
                      <a:endParaRPr sz="1100" u="none" cap="none" strike="noStrike">
                        <a:solidFill>
                          <a:srgbClr val="042C3E"/>
                        </a:solidFill>
                      </a:endParaRPr>
                    </a:p>
                  </a:txBody>
                  <a:tcPr marT="34300" marB="34300" marR="68600" marL="68600" anchor="ctr"/>
                </a:tc>
              </a:tr>
              <a:tr h="338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42C3E"/>
                          </a:solidFill>
                        </a:rPr>
                        <a:t>User Experience</a:t>
                      </a:r>
                      <a:endParaRPr sz="1100" u="none" cap="none" strike="noStrike">
                        <a:solidFill>
                          <a:srgbClr val="042C3E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42C3E"/>
                          </a:solidFill>
                        </a:rPr>
                        <a:t>5</a:t>
                      </a:r>
                      <a:endParaRPr sz="1100" u="none" cap="none" strike="noStrike">
                        <a:solidFill>
                          <a:srgbClr val="042C3E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42C3E"/>
                          </a:solidFill>
                        </a:rPr>
                        <a:t>3.3</a:t>
                      </a:r>
                      <a:endParaRPr sz="1100" u="none" cap="none" strike="noStrike">
                        <a:solidFill>
                          <a:srgbClr val="042C3E"/>
                        </a:solidFill>
                      </a:endParaRPr>
                    </a:p>
                  </a:txBody>
                  <a:tcPr marT="34300" marB="34300" marR="68600" marL="68600" anchor="ctr"/>
                </a:tc>
              </a:tr>
              <a:tr h="206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42C3E"/>
                          </a:solidFill>
                        </a:rPr>
                        <a:t>Execution &amp; Innovation Roadmap</a:t>
                      </a:r>
                      <a:endParaRPr sz="1100" u="none" cap="none" strike="noStrike">
                        <a:solidFill>
                          <a:srgbClr val="042C3E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42C3E"/>
                          </a:solidFill>
                        </a:rPr>
                        <a:t>5</a:t>
                      </a:r>
                      <a:endParaRPr sz="1100" u="none" cap="none" strike="noStrike">
                        <a:solidFill>
                          <a:srgbClr val="042C3E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42C3E"/>
                          </a:solidFill>
                        </a:rPr>
                        <a:t>2.8</a:t>
                      </a:r>
                      <a:endParaRPr sz="1100" u="none" cap="none" strike="noStrike">
                        <a:solidFill>
                          <a:srgbClr val="042C3E"/>
                        </a:solidFill>
                      </a:endParaRPr>
                    </a:p>
                  </a:txBody>
                  <a:tcPr marT="34300" marB="34300" marR="68600" marL="68600" anchor="ctr"/>
                </a:tc>
              </a:tr>
              <a:tr h="47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42C3E"/>
                          </a:solidFill>
                        </a:rPr>
                        <a:t>Integration and Partnerships</a:t>
                      </a:r>
                      <a:endParaRPr sz="1100" u="none" cap="none" strike="noStrike">
                        <a:solidFill>
                          <a:srgbClr val="042C3E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42C3E"/>
                          </a:solidFill>
                        </a:rPr>
                        <a:t>5</a:t>
                      </a:r>
                      <a:endParaRPr sz="1100" u="none" cap="none" strike="noStrike">
                        <a:solidFill>
                          <a:srgbClr val="042C3E"/>
                        </a:solidFill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042C3E"/>
                          </a:solidFill>
                        </a:rPr>
                        <a:t>3.3</a:t>
                      </a:r>
                      <a:endParaRPr sz="1100" u="none" cap="none" strike="noStrike">
                        <a:solidFill>
                          <a:srgbClr val="042C3E"/>
                        </a:solidFill>
                      </a:endParaRPr>
                    </a:p>
                  </a:txBody>
                  <a:tcPr marT="34300" marB="34300" marR="68600" marL="68600" anchor="ctr"/>
                </a:tc>
              </a:tr>
            </a:tbl>
          </a:graphicData>
        </a:graphic>
      </p:graphicFrame>
      <p:sp>
        <p:nvSpPr>
          <p:cNvPr id="1293" name="Google Shape;1293;geb65cef715_0_0"/>
          <p:cNvSpPr/>
          <p:nvPr/>
        </p:nvSpPr>
        <p:spPr>
          <a:xfrm>
            <a:off x="632549" y="2140945"/>
            <a:ext cx="681300" cy="39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geb65cef715_0_0"/>
          <p:cNvSpPr txBox="1"/>
          <p:nvPr/>
        </p:nvSpPr>
        <p:spPr>
          <a:xfrm>
            <a:off x="3698297" y="4833754"/>
            <a:ext cx="1902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geb65cef715_0_0"/>
          <p:cNvSpPr/>
          <p:nvPr/>
        </p:nvSpPr>
        <p:spPr>
          <a:xfrm>
            <a:off x="4954201" y="3050558"/>
            <a:ext cx="3927300" cy="19293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geb65cef715_0_0"/>
          <p:cNvSpPr txBox="1"/>
          <p:nvPr/>
        </p:nvSpPr>
        <p:spPr>
          <a:xfrm>
            <a:off x="4589599" y="3408941"/>
            <a:ext cx="4609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4191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1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“fast and frictionless that is modular, extensible, and scalable”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geb65cef715_0_0"/>
          <p:cNvSpPr txBox="1"/>
          <p:nvPr/>
        </p:nvSpPr>
        <p:spPr>
          <a:xfrm>
            <a:off x="5015378" y="3734577"/>
            <a:ext cx="41286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1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“tech centric vision supported by separate roadmaps”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geb65cef715_0_0"/>
          <p:cNvSpPr txBox="1"/>
          <p:nvPr/>
        </p:nvSpPr>
        <p:spPr>
          <a:xfrm>
            <a:off x="5015378" y="4069891"/>
            <a:ext cx="3602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1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“Annex Cloud is a great partner, calling out its listening skills and advocacy”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geb65cef715_0_0"/>
          <p:cNvSpPr txBox="1"/>
          <p:nvPr/>
        </p:nvSpPr>
        <p:spPr>
          <a:xfrm>
            <a:off x="5015378" y="4515261"/>
            <a:ext cx="4146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1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“We feel like it has our best interest in mind as we work together”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0" name="Google Shape;1300;geb65cef71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6761" y="2760588"/>
            <a:ext cx="511727" cy="511727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id="1301" name="Google Shape;1301;geb65cef71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549" y="500592"/>
            <a:ext cx="2544615" cy="40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0"/>
          <p:cNvSpPr/>
          <p:nvPr/>
        </p:nvSpPr>
        <p:spPr>
          <a:xfrm>
            <a:off x="-11209" y="-1"/>
            <a:ext cx="9155100" cy="12813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7" name="Google Shape;13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4609" y="1192275"/>
            <a:ext cx="9153223" cy="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8" name="Google Shape;1308;p10"/>
          <p:cNvSpPr txBox="1"/>
          <p:nvPr>
            <p:ph type="ctrTitle"/>
          </p:nvPr>
        </p:nvSpPr>
        <p:spPr>
          <a:xfrm>
            <a:off x="6525" y="351700"/>
            <a:ext cx="91533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Snapshot of Ecosystems and Integrations</a:t>
            </a:r>
            <a:endParaRPr i="0" sz="26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9" name="Google Shape;1309;p10"/>
          <p:cNvSpPr txBox="1"/>
          <p:nvPr/>
        </p:nvSpPr>
        <p:spPr>
          <a:xfrm>
            <a:off x="394532" y="1259947"/>
            <a:ext cx="394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B1235C"/>
                </a:solidFill>
                <a:latin typeface="Open Sans"/>
                <a:ea typeface="Open Sans"/>
                <a:cs typeface="Open Sans"/>
                <a:sym typeface="Open Sans"/>
              </a:rPr>
              <a:t>Platforms </a:t>
            </a:r>
            <a:r>
              <a:rPr b="1" i="0" lang="en" sz="1200" u="none" cap="none" strike="noStrike">
                <a:solidFill>
                  <a:srgbClr val="B1235C"/>
                </a:solidFill>
                <a:latin typeface="Open Sans"/>
                <a:ea typeface="Open Sans"/>
                <a:cs typeface="Open Sans"/>
                <a:sym typeface="Open Sans"/>
              </a:rPr>
              <a:t>(multiple integrations)</a:t>
            </a:r>
            <a:endParaRPr b="1" i="0" sz="1200" u="none" cap="none" strike="noStrike">
              <a:solidFill>
                <a:srgbClr val="B12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0" name="Google Shape;131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414" y="1833127"/>
            <a:ext cx="800529" cy="578585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p10"/>
          <p:cNvSpPr txBox="1"/>
          <p:nvPr/>
        </p:nvSpPr>
        <p:spPr>
          <a:xfrm>
            <a:off x="1246943" y="1746392"/>
            <a:ext cx="3325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Commerce Cloud (formerly Demandware), Marketing Cloud (formerly ExactTarget), Sales Cloud/CRM, Service Cloud, Mulesoft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5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F3F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dobe logo" id="1312" name="Google Shape;131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92" y="2657054"/>
            <a:ext cx="1246939" cy="615244"/>
          </a:xfrm>
          <a:prstGeom prst="rect">
            <a:avLst/>
          </a:prstGeom>
          <a:noFill/>
          <a:ln>
            <a:noFill/>
          </a:ln>
        </p:spPr>
      </p:pic>
      <p:sp>
        <p:nvSpPr>
          <p:cNvPr id="1313" name="Google Shape;1313;p10"/>
          <p:cNvSpPr txBox="1"/>
          <p:nvPr/>
        </p:nvSpPr>
        <p:spPr>
          <a:xfrm>
            <a:off x="1267808" y="2747577"/>
            <a:ext cx="3304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Adobe Experience Manager (AEM), Commerce (formerly Magento), Adobe Campaign, Marketo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5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F3F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sap logo" id="1314" name="Google Shape;1314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8653" y="3362594"/>
            <a:ext cx="1006620" cy="1006620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0"/>
          <p:cNvSpPr txBox="1"/>
          <p:nvPr/>
        </p:nvSpPr>
        <p:spPr>
          <a:xfrm>
            <a:off x="1221498" y="3614379"/>
            <a:ext cx="3304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Commerce (formerly Hybris), SAP Marketing Cloud, Customer Data Cloud (formerly Gigya). CAR/PMR/OPP, ERP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5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F3F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oracle netsuite logo" id="1316" name="Google Shape;131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507384"/>
            <a:ext cx="1175266" cy="528870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p10"/>
          <p:cNvSpPr txBox="1"/>
          <p:nvPr/>
        </p:nvSpPr>
        <p:spPr>
          <a:xfrm>
            <a:off x="1221492" y="4585850"/>
            <a:ext cx="3304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ERP, Commerce (SCA), POS (SCIS)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5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F3F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8" name="Google Shape;1318;p10"/>
          <p:cNvCxnSpPr/>
          <p:nvPr/>
        </p:nvCxnSpPr>
        <p:spPr>
          <a:xfrm>
            <a:off x="4571999" y="1253428"/>
            <a:ext cx="0" cy="3659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19" name="Google Shape;1319;p10"/>
          <p:cNvSpPr txBox="1"/>
          <p:nvPr/>
        </p:nvSpPr>
        <p:spPr>
          <a:xfrm>
            <a:off x="4744859" y="1253428"/>
            <a:ext cx="4399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B1235C"/>
                </a:solidFill>
                <a:latin typeface="Open Sans"/>
                <a:ea typeface="Open Sans"/>
                <a:cs typeface="Open Sans"/>
                <a:sym typeface="Open Sans"/>
              </a:rPr>
              <a:t>Marketing + Commerce Technologies</a:t>
            </a:r>
            <a:endParaRPr b="1" i="0" sz="1200" u="none" cap="none" strike="noStrike">
              <a:solidFill>
                <a:srgbClr val="B12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0" name="Google Shape;1320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20714" y="1878604"/>
            <a:ext cx="1656540" cy="377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zendesk logo" id="1321" name="Google Shape;1321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46270" y="1914990"/>
            <a:ext cx="1244910" cy="233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istrak logo" id="1322" name="Google Shape;1322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70102" y="3955309"/>
            <a:ext cx="1574740" cy="33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142957" y="3904172"/>
            <a:ext cx="1705837" cy="38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192770" y="3163300"/>
            <a:ext cx="1041776" cy="475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ubspot logo" id="1325" name="Google Shape;1325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034321" y="2998223"/>
            <a:ext cx="1868810" cy="698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dyen logo" id="1326" name="Google Shape;1326;p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130145" y="2465343"/>
            <a:ext cx="1167038" cy="4520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worldpay logo" id="1327" name="Google Shape;1327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314399" y="2501132"/>
            <a:ext cx="1308648" cy="411196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10"/>
          <p:cNvSpPr txBox="1"/>
          <p:nvPr/>
        </p:nvSpPr>
        <p:spPr>
          <a:xfrm>
            <a:off x="5600450" y="4546825"/>
            <a:ext cx="26880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125</a:t>
            </a:r>
            <a:r>
              <a:rPr b="1" i="0" lang="en" sz="2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 others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15b1a446f51_0_384"/>
          <p:cNvSpPr txBox="1"/>
          <p:nvPr>
            <p:ph type="title"/>
          </p:nvPr>
        </p:nvSpPr>
        <p:spPr>
          <a:xfrm>
            <a:off x="257175" y="117632"/>
            <a:ext cx="864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Open Sans Light"/>
              <a:buNone/>
            </a:pPr>
            <a:r>
              <a:rPr lang="en"/>
              <a:t>Working with Annex Cloud</a:t>
            </a:r>
            <a:endParaRPr/>
          </a:p>
        </p:txBody>
      </p:sp>
      <p:sp>
        <p:nvSpPr>
          <p:cNvPr id="1334" name="Google Shape;1334;g15b1a446f51_0_384"/>
          <p:cNvSpPr txBox="1"/>
          <p:nvPr>
            <p:ph idx="1" type="body"/>
          </p:nvPr>
        </p:nvSpPr>
        <p:spPr>
          <a:xfrm>
            <a:off x="257175" y="782241"/>
            <a:ext cx="65139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5" name="Google Shape;1335;g15b1a446f51_0_384"/>
          <p:cNvSpPr txBox="1"/>
          <p:nvPr>
            <p:ph idx="12" type="sldNum"/>
          </p:nvPr>
        </p:nvSpPr>
        <p:spPr>
          <a:xfrm>
            <a:off x="8512865" y="4825210"/>
            <a:ext cx="4335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6" name="Google Shape;1336;g15b1a446f51_0_384"/>
          <p:cNvSpPr txBox="1"/>
          <p:nvPr/>
        </p:nvSpPr>
        <p:spPr>
          <a:xfrm>
            <a:off x="6362752" y="2124990"/>
            <a:ext cx="2872500" cy="1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104A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Loyalty Strategist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104A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Customer Success Leadership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104A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Creative/Design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104A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Marketing Specialist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104A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Data/Analytics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104A"/>
              </a:buClr>
              <a:buSzPts val="1200"/>
              <a:buFont typeface="Open Sans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104A"/>
              </a:buClr>
              <a:buSzPts val="1200"/>
              <a:buFont typeface="Open Sans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37" name="Google Shape;1337;g15b1a446f51_0_384"/>
          <p:cNvGrpSpPr/>
          <p:nvPr/>
        </p:nvGrpSpPr>
        <p:grpSpPr>
          <a:xfrm>
            <a:off x="2743582" y="1119829"/>
            <a:ext cx="3740009" cy="3363317"/>
            <a:chOff x="3188833" y="1949635"/>
            <a:chExt cx="4986679" cy="4484423"/>
          </a:xfrm>
        </p:grpSpPr>
        <p:sp>
          <p:nvSpPr>
            <p:cNvPr id="1338" name="Google Shape;1338;g15b1a446f51_0_384"/>
            <p:cNvSpPr/>
            <p:nvPr/>
          </p:nvSpPr>
          <p:spPr>
            <a:xfrm>
              <a:off x="3329878" y="2286915"/>
              <a:ext cx="4064700" cy="4064700"/>
            </a:xfrm>
            <a:prstGeom prst="ellipse">
              <a:avLst/>
            </a:prstGeom>
            <a:noFill/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g15b1a446f51_0_384"/>
            <p:cNvSpPr txBox="1"/>
            <p:nvPr/>
          </p:nvSpPr>
          <p:spPr>
            <a:xfrm>
              <a:off x="3950292" y="3836217"/>
              <a:ext cx="2823900" cy="9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91C68"/>
                </a:buClr>
                <a:buSzPts val="2400"/>
                <a:buFont typeface="Open Sans"/>
                <a:buNone/>
              </a:pPr>
              <a:r>
                <a:rPr b="1" i="0" lang="en" sz="2400" u="none" cap="none" strike="noStrike">
                  <a:solidFill>
                    <a:srgbClr val="E91C68"/>
                  </a:solidFill>
                  <a:latin typeface="Open Sans"/>
                  <a:ea typeface="Open Sans"/>
                  <a:cs typeface="Open Sans"/>
                  <a:sym typeface="Open Sans"/>
                </a:rPr>
                <a:t>Customer</a:t>
              </a:r>
              <a:endParaRPr b="1" i="0" sz="2400" u="none" cap="none" strike="noStrike">
                <a:solidFill>
                  <a:srgbClr val="E91C68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91C68"/>
                </a:buClr>
                <a:buSzPts val="2400"/>
                <a:buFont typeface="Open Sans"/>
                <a:buNone/>
              </a:pPr>
              <a:r>
                <a:rPr b="1" i="0" lang="en" sz="2400" u="none" cap="none" strike="noStrike">
                  <a:solidFill>
                    <a:srgbClr val="E91C68"/>
                  </a:solidFill>
                  <a:latin typeface="Open Sans"/>
                  <a:ea typeface="Open Sans"/>
                  <a:cs typeface="Open Sans"/>
                  <a:sym typeface="Open Sans"/>
                </a:rPr>
                <a:t>Team</a:t>
              </a:r>
              <a:endParaRPr b="1" i="0" sz="2400" u="none" cap="none" strike="noStrike">
                <a:solidFill>
                  <a:srgbClr val="E91C6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340" name="Google Shape;1340;g15b1a446f51_0_384"/>
            <p:cNvGrpSpPr/>
            <p:nvPr/>
          </p:nvGrpSpPr>
          <p:grpSpPr>
            <a:xfrm>
              <a:off x="6593692" y="3281262"/>
              <a:ext cx="1581820" cy="1561800"/>
              <a:chOff x="6593692" y="3281262"/>
              <a:chExt cx="1581820" cy="1561800"/>
            </a:xfrm>
          </p:grpSpPr>
          <p:sp>
            <p:nvSpPr>
              <p:cNvPr id="1341" name="Google Shape;1341;g15b1a446f51_0_384"/>
              <p:cNvSpPr/>
              <p:nvPr/>
            </p:nvSpPr>
            <p:spPr>
              <a:xfrm>
                <a:off x="6593692" y="3281262"/>
                <a:ext cx="1561800" cy="1561800"/>
              </a:xfrm>
              <a:prstGeom prst="ellipse">
                <a:avLst/>
              </a:prstGeom>
              <a:solidFill>
                <a:srgbClr val="B1235C"/>
              </a:solidFill>
              <a:ln>
                <a:noFill/>
              </a:ln>
              <a:effectLst>
                <a:outerShdw blurRad="171450" rotWithShape="0" algn="bl" dir="1200000" dist="95250">
                  <a:srgbClr val="000000">
                    <a:alpha val="25490"/>
                  </a:srgbClr>
                </a:outerShdw>
              </a:effectLst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g15b1a446f51_0_384"/>
              <p:cNvSpPr txBox="1"/>
              <p:nvPr/>
            </p:nvSpPr>
            <p:spPr>
              <a:xfrm>
                <a:off x="6613712" y="3551624"/>
                <a:ext cx="1561800" cy="102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Open Sans"/>
                  <a:buNone/>
                </a:pPr>
                <a:r>
                  <a:rPr b="1" i="0" lang="en" sz="9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Customer Success Manager &amp; Onboarding Lead</a:t>
                </a:r>
                <a:endParaRPr b="1" i="0" sz="9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343" name="Google Shape;1343;g15b1a446f51_0_384"/>
            <p:cNvGrpSpPr/>
            <p:nvPr/>
          </p:nvGrpSpPr>
          <p:grpSpPr>
            <a:xfrm>
              <a:off x="3384597" y="1949635"/>
              <a:ext cx="1561800" cy="1561800"/>
              <a:chOff x="3384597" y="1949635"/>
              <a:chExt cx="1561800" cy="1561800"/>
            </a:xfrm>
          </p:grpSpPr>
          <p:sp>
            <p:nvSpPr>
              <p:cNvPr id="1344" name="Google Shape;1344;g15b1a446f51_0_384"/>
              <p:cNvSpPr/>
              <p:nvPr/>
            </p:nvSpPr>
            <p:spPr>
              <a:xfrm>
                <a:off x="3384597" y="1949635"/>
                <a:ext cx="1561800" cy="1561800"/>
              </a:xfrm>
              <a:prstGeom prst="ellipse">
                <a:avLst/>
              </a:prstGeom>
              <a:solidFill>
                <a:srgbClr val="CC0066"/>
              </a:solidFill>
              <a:ln>
                <a:noFill/>
              </a:ln>
              <a:effectLst>
                <a:outerShdw blurRad="171450" rotWithShape="0" algn="bl" dir="1200000" dist="95250">
                  <a:srgbClr val="000000">
                    <a:alpha val="25490"/>
                  </a:srgbClr>
                </a:outerShdw>
              </a:effectLst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g15b1a446f51_0_384"/>
              <p:cNvSpPr txBox="1"/>
              <p:nvPr/>
            </p:nvSpPr>
            <p:spPr>
              <a:xfrm>
                <a:off x="3419980" y="2191440"/>
                <a:ext cx="1440300" cy="106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Open Sans"/>
                  <a:buNone/>
                </a:pPr>
                <a:r>
                  <a:rPr b="1" i="0" lang="en" sz="9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Assigned</a:t>
                </a:r>
                <a:endParaRPr b="1" i="0" sz="9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Open Sans"/>
                  <a:buNone/>
                </a:pPr>
                <a:r>
                  <a:rPr b="1" i="0" lang="en" sz="9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Implementation</a:t>
                </a:r>
                <a:endParaRPr b="1" i="0" sz="9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Open Sans"/>
                  <a:buNone/>
                </a:pPr>
                <a:r>
                  <a:rPr b="1" i="0" lang="en" sz="9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Manager/PM</a:t>
                </a:r>
                <a:endParaRPr b="1" i="0" sz="9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346" name="Google Shape;1346;g15b1a446f51_0_384"/>
            <p:cNvGrpSpPr/>
            <p:nvPr/>
          </p:nvGrpSpPr>
          <p:grpSpPr>
            <a:xfrm>
              <a:off x="3188833" y="4872258"/>
              <a:ext cx="1561800" cy="1561800"/>
              <a:chOff x="3188833" y="4872258"/>
              <a:chExt cx="1561800" cy="1561800"/>
            </a:xfrm>
          </p:grpSpPr>
          <p:sp>
            <p:nvSpPr>
              <p:cNvPr id="1347" name="Google Shape;1347;g15b1a446f51_0_384"/>
              <p:cNvSpPr/>
              <p:nvPr/>
            </p:nvSpPr>
            <p:spPr>
              <a:xfrm>
                <a:off x="3188833" y="4872258"/>
                <a:ext cx="1561800" cy="1561800"/>
              </a:xfrm>
              <a:prstGeom prst="ellipse">
                <a:avLst/>
              </a:prstGeom>
              <a:solidFill>
                <a:srgbClr val="F69064"/>
              </a:solidFill>
              <a:ln>
                <a:noFill/>
              </a:ln>
              <a:effectLst>
                <a:outerShdw blurRad="171450" rotWithShape="0" algn="bl" dir="1200000" dist="95250">
                  <a:srgbClr val="000000">
                    <a:alpha val="25490"/>
                  </a:srgbClr>
                </a:outerShdw>
              </a:effectLst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g15b1a446f51_0_384"/>
              <p:cNvSpPr txBox="1"/>
              <p:nvPr/>
            </p:nvSpPr>
            <p:spPr>
              <a:xfrm>
                <a:off x="3254176" y="5396009"/>
                <a:ext cx="1380300" cy="57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Open Sans"/>
                  <a:buNone/>
                </a:pPr>
                <a:r>
                  <a:rPr b="1" i="0" lang="en" sz="9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Assigned Integrations</a:t>
                </a:r>
                <a:endParaRPr b="1" i="0" sz="9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Open Sans"/>
                  <a:buNone/>
                </a:pPr>
                <a:r>
                  <a:rPr b="1" i="0" lang="en" sz="9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Manager</a:t>
                </a:r>
                <a:endParaRPr b="1" i="0" sz="9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1349" name="Google Shape;1349;g15b1a446f51_0_384"/>
          <p:cNvSpPr txBox="1"/>
          <p:nvPr/>
        </p:nvSpPr>
        <p:spPr>
          <a:xfrm>
            <a:off x="435920" y="3913079"/>
            <a:ext cx="23463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9064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Director of Integrations</a:t>
            </a:r>
            <a:endParaRPr b="0" i="0" sz="12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0" name="Google Shape;1350;g15b1a446f51_0_384"/>
          <p:cNvSpPr txBox="1"/>
          <p:nvPr/>
        </p:nvSpPr>
        <p:spPr>
          <a:xfrm>
            <a:off x="550220" y="1376708"/>
            <a:ext cx="23463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1C68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Technical Architect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1C68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Product Manager</a:t>
            </a:r>
            <a:endParaRPr b="0" i="0" sz="12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C Body Master">
  <a:themeElements>
    <a:clrScheme name="Annex Cloud 202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11E55"/>
      </a:accent1>
      <a:accent2>
        <a:srgbClr val="E81B67"/>
      </a:accent2>
      <a:accent3>
        <a:srgbClr val="F1565B"/>
      </a:accent3>
      <a:accent4>
        <a:srgbClr val="F59064"/>
      </a:accent4>
      <a:accent5>
        <a:srgbClr val="052A3C"/>
      </a:accent5>
      <a:accent6>
        <a:srgbClr val="494A4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C Body Master">
  <a:themeElements>
    <a:clrScheme name="Annex Cloud 202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11E55"/>
      </a:accent1>
      <a:accent2>
        <a:srgbClr val="E81B67"/>
      </a:accent2>
      <a:accent3>
        <a:srgbClr val="F1565B"/>
      </a:accent3>
      <a:accent4>
        <a:srgbClr val="F59064"/>
      </a:accent4>
      <a:accent5>
        <a:srgbClr val="052A3C"/>
      </a:accent5>
      <a:accent6>
        <a:srgbClr val="494A4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AC Body Master">
  <a:themeElements>
    <a:clrScheme name="Annex Cloud 202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11E55"/>
      </a:accent1>
      <a:accent2>
        <a:srgbClr val="E81B67"/>
      </a:accent2>
      <a:accent3>
        <a:srgbClr val="F1565B"/>
      </a:accent3>
      <a:accent4>
        <a:srgbClr val="F59064"/>
      </a:accent4>
      <a:accent5>
        <a:srgbClr val="052A3C"/>
      </a:accent5>
      <a:accent6>
        <a:srgbClr val="494A4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AC Aesthetic">
  <a:themeElements>
    <a:clrScheme name="Annex Clou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11E55"/>
      </a:accent1>
      <a:accent2>
        <a:srgbClr val="E81B67"/>
      </a:accent2>
      <a:accent3>
        <a:srgbClr val="F1565B"/>
      </a:accent3>
      <a:accent4>
        <a:srgbClr val="F59064"/>
      </a:accent4>
      <a:accent5>
        <a:srgbClr val="052A3C"/>
      </a:accent5>
      <a:accent6>
        <a:srgbClr val="494A4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